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67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2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7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55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6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9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406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755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39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55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86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59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0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0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2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9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105C91-1C4E-4801-A7A5-50872C3002E6}" type="datetimeFigureOut">
              <a:rPr lang="en-US" smtClean="0"/>
              <a:t>05-Jan-18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909F01-C9A4-44F8-8ADD-6916378E9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2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1183-3CD9-489A-A2C2-84D71AEC15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Dolch</a:t>
            </a:r>
            <a:r>
              <a:rPr lang="en-US" dirty="0"/>
              <a:t> List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BA5B3-F0FA-4147-AF88-876EE67146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P.1 Term 1</a:t>
            </a:r>
          </a:p>
        </p:txBody>
      </p:sp>
    </p:spTree>
    <p:extLst>
      <p:ext uri="{BB962C8B-B14F-4D97-AF65-F5344CB8AC3E}">
        <p14:creationId xmlns:p14="http://schemas.microsoft.com/office/powerpoint/2010/main" val="156290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find</a:t>
            </a:r>
          </a:p>
        </p:txBody>
      </p:sp>
      <p:pic>
        <p:nvPicPr>
          <p:cNvPr id="3" name="find">
            <a:hlinkClick r:id="" action="ppaction://media"/>
            <a:extLst>
              <a:ext uri="{FF2B5EF4-FFF2-40B4-BE49-F238E27FC236}">
                <a16:creationId xmlns:a16="http://schemas.microsoft.com/office/drawing/2014/main" id="{13CE7BDA-08E0-41D7-9C18-C450C6C750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for</a:t>
            </a:r>
          </a:p>
        </p:txBody>
      </p:sp>
      <p:pic>
        <p:nvPicPr>
          <p:cNvPr id="3" name="for">
            <a:hlinkClick r:id="" action="ppaction://media"/>
            <a:extLst>
              <a:ext uri="{FF2B5EF4-FFF2-40B4-BE49-F238E27FC236}">
                <a16:creationId xmlns:a16="http://schemas.microsoft.com/office/drawing/2014/main" id="{9103BD12-75A3-47A4-AF55-64BEA2725D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9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funny</a:t>
            </a:r>
          </a:p>
        </p:txBody>
      </p:sp>
      <p:pic>
        <p:nvPicPr>
          <p:cNvPr id="3" name="funny">
            <a:hlinkClick r:id="" action="ppaction://media"/>
            <a:extLst>
              <a:ext uri="{FF2B5EF4-FFF2-40B4-BE49-F238E27FC236}">
                <a16:creationId xmlns:a16="http://schemas.microsoft.com/office/drawing/2014/main" id="{F0F10747-AD23-4215-88DB-A0E37ED6C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go</a:t>
            </a:r>
          </a:p>
        </p:txBody>
      </p:sp>
      <p:pic>
        <p:nvPicPr>
          <p:cNvPr id="3" name="go">
            <a:hlinkClick r:id="" action="ppaction://media"/>
            <a:extLst>
              <a:ext uri="{FF2B5EF4-FFF2-40B4-BE49-F238E27FC236}">
                <a16:creationId xmlns:a16="http://schemas.microsoft.com/office/drawing/2014/main" id="{1315A550-FFAF-461E-B529-5C2DB400E3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help</a:t>
            </a:r>
          </a:p>
        </p:txBody>
      </p:sp>
      <p:pic>
        <p:nvPicPr>
          <p:cNvPr id="3" name="help">
            <a:hlinkClick r:id="" action="ppaction://media"/>
            <a:extLst>
              <a:ext uri="{FF2B5EF4-FFF2-40B4-BE49-F238E27FC236}">
                <a16:creationId xmlns:a16="http://schemas.microsoft.com/office/drawing/2014/main" id="{4901D9E4-66F2-4B4D-9B85-C06EBEE353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here</a:t>
            </a:r>
          </a:p>
        </p:txBody>
      </p:sp>
      <p:pic>
        <p:nvPicPr>
          <p:cNvPr id="3" name="here">
            <a:hlinkClick r:id="" action="ppaction://media"/>
            <a:extLst>
              <a:ext uri="{FF2B5EF4-FFF2-40B4-BE49-F238E27FC236}">
                <a16:creationId xmlns:a16="http://schemas.microsoft.com/office/drawing/2014/main" id="{49170A7D-7950-407C-BA7F-3B5F72F23D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I</a:t>
            </a:r>
          </a:p>
        </p:txBody>
      </p:sp>
      <p:pic>
        <p:nvPicPr>
          <p:cNvPr id="3" name="I">
            <a:hlinkClick r:id="" action="ppaction://media"/>
            <a:extLst>
              <a:ext uri="{FF2B5EF4-FFF2-40B4-BE49-F238E27FC236}">
                <a16:creationId xmlns:a16="http://schemas.microsoft.com/office/drawing/2014/main" id="{8ADBB53D-B8D3-45C6-B8DB-6494DC99E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in</a:t>
            </a:r>
          </a:p>
        </p:txBody>
      </p:sp>
      <p:pic>
        <p:nvPicPr>
          <p:cNvPr id="3" name="in">
            <a:hlinkClick r:id="" action="ppaction://media"/>
            <a:extLst>
              <a:ext uri="{FF2B5EF4-FFF2-40B4-BE49-F238E27FC236}">
                <a16:creationId xmlns:a16="http://schemas.microsoft.com/office/drawing/2014/main" id="{D4E9D87F-4E97-4998-B716-04C7251C2D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is</a:t>
            </a:r>
          </a:p>
        </p:txBody>
      </p:sp>
      <p:pic>
        <p:nvPicPr>
          <p:cNvPr id="3" name="is">
            <a:hlinkClick r:id="" action="ppaction://media"/>
            <a:extLst>
              <a:ext uri="{FF2B5EF4-FFF2-40B4-BE49-F238E27FC236}">
                <a16:creationId xmlns:a16="http://schemas.microsoft.com/office/drawing/2014/main" id="{49B964FB-27F1-4667-BF4C-FBDBAB53F1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0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it</a:t>
            </a:r>
          </a:p>
        </p:txBody>
      </p:sp>
      <p:pic>
        <p:nvPicPr>
          <p:cNvPr id="3" name="it">
            <a:hlinkClick r:id="" action="ppaction://media"/>
            <a:extLst>
              <a:ext uri="{FF2B5EF4-FFF2-40B4-BE49-F238E27FC236}">
                <a16:creationId xmlns:a16="http://schemas.microsoft.com/office/drawing/2014/main" id="{520AA8C4-6DC7-4E35-9093-F39C64C42B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3" name="a">
            <a:hlinkClick r:id="" action="ppaction://media"/>
            <a:extLst>
              <a:ext uri="{FF2B5EF4-FFF2-40B4-BE49-F238E27FC236}">
                <a16:creationId xmlns:a16="http://schemas.microsoft.com/office/drawing/2014/main" id="{96B9AC37-519F-44FC-99D7-A1A313E0CB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2733926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jump</a:t>
            </a:r>
          </a:p>
        </p:txBody>
      </p:sp>
      <p:pic>
        <p:nvPicPr>
          <p:cNvPr id="3" name="jump">
            <a:hlinkClick r:id="" action="ppaction://media"/>
            <a:extLst>
              <a:ext uri="{FF2B5EF4-FFF2-40B4-BE49-F238E27FC236}">
                <a16:creationId xmlns:a16="http://schemas.microsoft.com/office/drawing/2014/main" id="{A1E4E050-68F0-482C-8841-EFBBD96F98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little</a:t>
            </a:r>
          </a:p>
        </p:txBody>
      </p:sp>
      <p:pic>
        <p:nvPicPr>
          <p:cNvPr id="3" name="little">
            <a:hlinkClick r:id="" action="ppaction://media"/>
            <a:extLst>
              <a:ext uri="{FF2B5EF4-FFF2-40B4-BE49-F238E27FC236}">
                <a16:creationId xmlns:a16="http://schemas.microsoft.com/office/drawing/2014/main" id="{A3B9B245-2F49-48AD-A505-3CAAF79096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look</a:t>
            </a:r>
          </a:p>
        </p:txBody>
      </p:sp>
      <p:pic>
        <p:nvPicPr>
          <p:cNvPr id="3" name="look">
            <a:hlinkClick r:id="" action="ppaction://media"/>
            <a:extLst>
              <a:ext uri="{FF2B5EF4-FFF2-40B4-BE49-F238E27FC236}">
                <a16:creationId xmlns:a16="http://schemas.microsoft.com/office/drawing/2014/main" id="{E82B1225-C7FF-4B9C-B697-7ECCD4077B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make</a:t>
            </a:r>
          </a:p>
        </p:txBody>
      </p:sp>
      <p:pic>
        <p:nvPicPr>
          <p:cNvPr id="3" name="make">
            <a:hlinkClick r:id="" action="ppaction://media"/>
            <a:extLst>
              <a:ext uri="{FF2B5EF4-FFF2-40B4-BE49-F238E27FC236}">
                <a16:creationId xmlns:a16="http://schemas.microsoft.com/office/drawing/2014/main" id="{B6681B90-5EBB-4386-BC09-56046EFD30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me</a:t>
            </a:r>
          </a:p>
        </p:txBody>
      </p:sp>
      <p:pic>
        <p:nvPicPr>
          <p:cNvPr id="3" name="me">
            <a:hlinkClick r:id="" action="ppaction://media"/>
            <a:extLst>
              <a:ext uri="{FF2B5EF4-FFF2-40B4-BE49-F238E27FC236}">
                <a16:creationId xmlns:a16="http://schemas.microsoft.com/office/drawing/2014/main" id="{8DDFB85F-6972-4D10-886C-C806C7B0B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0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my</a:t>
            </a:r>
          </a:p>
        </p:txBody>
      </p:sp>
      <p:pic>
        <p:nvPicPr>
          <p:cNvPr id="3" name="my">
            <a:hlinkClick r:id="" action="ppaction://media"/>
            <a:extLst>
              <a:ext uri="{FF2B5EF4-FFF2-40B4-BE49-F238E27FC236}">
                <a16:creationId xmlns:a16="http://schemas.microsoft.com/office/drawing/2014/main" id="{E676F572-7B31-423B-9977-38030C7D41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1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not</a:t>
            </a:r>
          </a:p>
        </p:txBody>
      </p:sp>
      <p:pic>
        <p:nvPicPr>
          <p:cNvPr id="3" name="not">
            <a:hlinkClick r:id="" action="ppaction://media"/>
            <a:extLst>
              <a:ext uri="{FF2B5EF4-FFF2-40B4-BE49-F238E27FC236}">
                <a16:creationId xmlns:a16="http://schemas.microsoft.com/office/drawing/2014/main" id="{6BA83725-1FE1-4492-AE9C-EF9C5ACE13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1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one</a:t>
            </a:r>
          </a:p>
        </p:txBody>
      </p:sp>
      <p:pic>
        <p:nvPicPr>
          <p:cNvPr id="3" name="one">
            <a:hlinkClick r:id="" action="ppaction://media"/>
            <a:extLst>
              <a:ext uri="{FF2B5EF4-FFF2-40B4-BE49-F238E27FC236}">
                <a16:creationId xmlns:a16="http://schemas.microsoft.com/office/drawing/2014/main" id="{E9FA7785-6578-45F0-9ABE-4189609A9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play</a:t>
            </a:r>
          </a:p>
        </p:txBody>
      </p:sp>
      <p:pic>
        <p:nvPicPr>
          <p:cNvPr id="3" name="play">
            <a:hlinkClick r:id="" action="ppaction://media"/>
            <a:extLst>
              <a:ext uri="{FF2B5EF4-FFF2-40B4-BE49-F238E27FC236}">
                <a16:creationId xmlns:a16="http://schemas.microsoft.com/office/drawing/2014/main" id="{5CC640A5-E9AF-4D1B-9251-8120E6A69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red</a:t>
            </a:r>
          </a:p>
        </p:txBody>
      </p:sp>
      <p:pic>
        <p:nvPicPr>
          <p:cNvPr id="3" name="red">
            <a:hlinkClick r:id="" action="ppaction://media"/>
            <a:extLst>
              <a:ext uri="{FF2B5EF4-FFF2-40B4-BE49-F238E27FC236}">
                <a16:creationId xmlns:a16="http://schemas.microsoft.com/office/drawing/2014/main" id="{04EE84E9-95C1-41A9-8870-1E8EB9D8C6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0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and</a:t>
            </a:r>
          </a:p>
        </p:txBody>
      </p:sp>
      <p:pic>
        <p:nvPicPr>
          <p:cNvPr id="3" name="and">
            <a:hlinkClick r:id="" action="ppaction://media"/>
            <a:extLst>
              <a:ext uri="{FF2B5EF4-FFF2-40B4-BE49-F238E27FC236}">
                <a16:creationId xmlns:a16="http://schemas.microsoft.com/office/drawing/2014/main" id="{32574680-62BC-4751-88A2-79F61DBB0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29416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4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run</a:t>
            </a:r>
          </a:p>
        </p:txBody>
      </p:sp>
      <p:pic>
        <p:nvPicPr>
          <p:cNvPr id="3" name="run">
            <a:hlinkClick r:id="" action="ppaction://media"/>
            <a:extLst>
              <a:ext uri="{FF2B5EF4-FFF2-40B4-BE49-F238E27FC236}">
                <a16:creationId xmlns:a16="http://schemas.microsoft.com/office/drawing/2014/main" id="{24DCBD4C-2D28-4745-8EFC-E06A8E7F21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7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said</a:t>
            </a:r>
          </a:p>
        </p:txBody>
      </p:sp>
      <p:pic>
        <p:nvPicPr>
          <p:cNvPr id="3" name="said">
            <a:hlinkClick r:id="" action="ppaction://media"/>
            <a:extLst>
              <a:ext uri="{FF2B5EF4-FFF2-40B4-BE49-F238E27FC236}">
                <a16:creationId xmlns:a16="http://schemas.microsoft.com/office/drawing/2014/main" id="{8C257816-F040-4F28-8379-CD40AC16ED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see</a:t>
            </a:r>
          </a:p>
        </p:txBody>
      </p:sp>
      <p:pic>
        <p:nvPicPr>
          <p:cNvPr id="3" name="see">
            <a:hlinkClick r:id="" action="ppaction://media"/>
            <a:extLst>
              <a:ext uri="{FF2B5EF4-FFF2-40B4-BE49-F238E27FC236}">
                <a16:creationId xmlns:a16="http://schemas.microsoft.com/office/drawing/2014/main" id="{DDC9CC2C-3699-4D12-84A2-515F9019A4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the</a:t>
            </a:r>
          </a:p>
        </p:txBody>
      </p:sp>
      <p:pic>
        <p:nvPicPr>
          <p:cNvPr id="3" name="the">
            <a:hlinkClick r:id="" action="ppaction://media"/>
            <a:extLst>
              <a:ext uri="{FF2B5EF4-FFF2-40B4-BE49-F238E27FC236}">
                <a16:creationId xmlns:a16="http://schemas.microsoft.com/office/drawing/2014/main" id="{16D7E775-59A7-4AFC-9353-4C4713A6D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three</a:t>
            </a:r>
          </a:p>
        </p:txBody>
      </p:sp>
      <p:pic>
        <p:nvPicPr>
          <p:cNvPr id="3" name="three">
            <a:hlinkClick r:id="" action="ppaction://media"/>
            <a:extLst>
              <a:ext uri="{FF2B5EF4-FFF2-40B4-BE49-F238E27FC236}">
                <a16:creationId xmlns:a16="http://schemas.microsoft.com/office/drawing/2014/main" id="{5C5E422E-FF50-4658-BCDE-9259680B8F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to</a:t>
            </a:r>
          </a:p>
        </p:txBody>
      </p:sp>
      <p:pic>
        <p:nvPicPr>
          <p:cNvPr id="3" name="to">
            <a:hlinkClick r:id="" action="ppaction://media"/>
            <a:extLst>
              <a:ext uri="{FF2B5EF4-FFF2-40B4-BE49-F238E27FC236}">
                <a16:creationId xmlns:a16="http://schemas.microsoft.com/office/drawing/2014/main" id="{DA36517C-28E1-4926-AC51-62BC810AB2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5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two</a:t>
            </a:r>
          </a:p>
        </p:txBody>
      </p:sp>
      <p:pic>
        <p:nvPicPr>
          <p:cNvPr id="3" name="two">
            <a:hlinkClick r:id="" action="ppaction://media"/>
            <a:extLst>
              <a:ext uri="{FF2B5EF4-FFF2-40B4-BE49-F238E27FC236}">
                <a16:creationId xmlns:a16="http://schemas.microsoft.com/office/drawing/2014/main" id="{6B7FFAD5-1029-4BE8-9DC9-CB009CE8F9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up</a:t>
            </a:r>
          </a:p>
        </p:txBody>
      </p:sp>
      <p:pic>
        <p:nvPicPr>
          <p:cNvPr id="3" name="up">
            <a:hlinkClick r:id="" action="ppaction://media"/>
            <a:extLst>
              <a:ext uri="{FF2B5EF4-FFF2-40B4-BE49-F238E27FC236}">
                <a16:creationId xmlns:a16="http://schemas.microsoft.com/office/drawing/2014/main" id="{A3D06CE0-A022-4AFC-B57F-92360EEC41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we</a:t>
            </a:r>
          </a:p>
        </p:txBody>
      </p:sp>
      <p:pic>
        <p:nvPicPr>
          <p:cNvPr id="3" name="we">
            <a:hlinkClick r:id="" action="ppaction://media"/>
            <a:extLst>
              <a:ext uri="{FF2B5EF4-FFF2-40B4-BE49-F238E27FC236}">
                <a16:creationId xmlns:a16="http://schemas.microsoft.com/office/drawing/2014/main" id="{B4EBA4E1-A166-4277-AFDB-4F9BB4EA42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6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where</a:t>
            </a:r>
          </a:p>
        </p:txBody>
      </p:sp>
      <p:pic>
        <p:nvPicPr>
          <p:cNvPr id="3" name="where">
            <a:hlinkClick r:id="" action="ppaction://media"/>
            <a:extLst>
              <a:ext uri="{FF2B5EF4-FFF2-40B4-BE49-F238E27FC236}">
                <a16:creationId xmlns:a16="http://schemas.microsoft.com/office/drawing/2014/main" id="{C21A6055-ABE1-4693-A4D1-1D4533F2B1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away</a:t>
            </a:r>
          </a:p>
        </p:txBody>
      </p:sp>
      <p:pic>
        <p:nvPicPr>
          <p:cNvPr id="3" name="away">
            <a:hlinkClick r:id="" action="ppaction://media"/>
            <a:extLst>
              <a:ext uri="{FF2B5EF4-FFF2-40B4-BE49-F238E27FC236}">
                <a16:creationId xmlns:a16="http://schemas.microsoft.com/office/drawing/2014/main" id="{534E88F8-92F2-4B90-9AA1-ADA9AA750E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yellow</a:t>
            </a:r>
          </a:p>
        </p:txBody>
      </p:sp>
      <p:pic>
        <p:nvPicPr>
          <p:cNvPr id="3" name="yellow">
            <a:hlinkClick r:id="" action="ppaction://media"/>
            <a:extLst>
              <a:ext uri="{FF2B5EF4-FFF2-40B4-BE49-F238E27FC236}">
                <a16:creationId xmlns:a16="http://schemas.microsoft.com/office/drawing/2014/main" id="{92D99492-1BF4-4B07-B13C-A5B95E7D1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7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you</a:t>
            </a:r>
          </a:p>
        </p:txBody>
      </p:sp>
      <p:pic>
        <p:nvPicPr>
          <p:cNvPr id="3" name="you">
            <a:hlinkClick r:id="" action="ppaction://media"/>
            <a:extLst>
              <a:ext uri="{FF2B5EF4-FFF2-40B4-BE49-F238E27FC236}">
                <a16:creationId xmlns:a16="http://schemas.microsoft.com/office/drawing/2014/main" id="{27F75D98-48EB-4CA4-802B-8913ED51F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big</a:t>
            </a:r>
          </a:p>
        </p:txBody>
      </p:sp>
      <p:pic>
        <p:nvPicPr>
          <p:cNvPr id="3" name="big">
            <a:hlinkClick r:id="" action="ppaction://media"/>
            <a:extLst>
              <a:ext uri="{FF2B5EF4-FFF2-40B4-BE49-F238E27FC236}">
                <a16:creationId xmlns:a16="http://schemas.microsoft.com/office/drawing/2014/main" id="{21FD5684-AD92-4205-BA23-D4B0F54D3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0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blue</a:t>
            </a:r>
          </a:p>
        </p:txBody>
      </p:sp>
      <p:pic>
        <p:nvPicPr>
          <p:cNvPr id="3" name="blue">
            <a:hlinkClick r:id="" action="ppaction://media"/>
            <a:extLst>
              <a:ext uri="{FF2B5EF4-FFF2-40B4-BE49-F238E27FC236}">
                <a16:creationId xmlns:a16="http://schemas.microsoft.com/office/drawing/2014/main" id="{B8F120B2-D626-4CC9-BD57-5DE931D26F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can</a:t>
            </a:r>
          </a:p>
        </p:txBody>
      </p:sp>
      <p:pic>
        <p:nvPicPr>
          <p:cNvPr id="3" name="can">
            <a:hlinkClick r:id="" action="ppaction://media"/>
            <a:extLst>
              <a:ext uri="{FF2B5EF4-FFF2-40B4-BE49-F238E27FC236}">
                <a16:creationId xmlns:a16="http://schemas.microsoft.com/office/drawing/2014/main" id="{B4700C87-9C14-4E42-9356-8841C5387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come</a:t>
            </a:r>
          </a:p>
        </p:txBody>
      </p:sp>
      <p:pic>
        <p:nvPicPr>
          <p:cNvPr id="3" name="come">
            <a:hlinkClick r:id="" action="ppaction://media"/>
            <a:extLst>
              <a:ext uri="{FF2B5EF4-FFF2-40B4-BE49-F238E27FC236}">
                <a16:creationId xmlns:a16="http://schemas.microsoft.com/office/drawing/2014/main" id="{6DDD5C75-7B8D-4887-9D6D-175840C7E3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24A-B268-4AF1-B5F0-7B8B5B13B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866" y="568172"/>
            <a:ext cx="6798734" cy="1651033"/>
          </a:xfrm>
        </p:spPr>
        <p:txBody>
          <a:bodyPr>
            <a:noAutofit/>
          </a:bodyPr>
          <a:lstStyle/>
          <a:p>
            <a:r>
              <a:rPr lang="en-US" sz="9600" dirty="0">
                <a:latin typeface="Comic Sans MS" panose="030F0702030302020204" pitchFamily="66" charset="0"/>
              </a:rPr>
              <a:t>down</a:t>
            </a:r>
          </a:p>
        </p:txBody>
      </p:sp>
      <p:pic>
        <p:nvPicPr>
          <p:cNvPr id="3" name="down">
            <a:hlinkClick r:id="" action="ppaction://media"/>
            <a:extLst>
              <a:ext uri="{FF2B5EF4-FFF2-40B4-BE49-F238E27FC236}">
                <a16:creationId xmlns:a16="http://schemas.microsoft.com/office/drawing/2014/main" id="{D51317CC-9D57-4AC4-AF79-AF998E19A0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2319" y="3185319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47</Words>
  <Application>Microsoft Office PowerPoint</Application>
  <PresentationFormat>Widescreen</PresentationFormat>
  <Paragraphs>42</Paragraphs>
  <Slides>41</Slides>
  <Notes>0</Notes>
  <HiddenSlides>0</HiddenSlides>
  <MMClips>40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Comic Sans MS</vt:lpstr>
      <vt:lpstr>Garamond</vt:lpstr>
      <vt:lpstr>Organic</vt:lpstr>
      <vt:lpstr>Dolch List</vt:lpstr>
      <vt:lpstr>a</vt:lpstr>
      <vt:lpstr>and</vt:lpstr>
      <vt:lpstr>away</vt:lpstr>
      <vt:lpstr>big</vt:lpstr>
      <vt:lpstr>blue</vt:lpstr>
      <vt:lpstr>can</vt:lpstr>
      <vt:lpstr>come</vt:lpstr>
      <vt:lpstr>down</vt:lpstr>
      <vt:lpstr>find</vt:lpstr>
      <vt:lpstr>for</vt:lpstr>
      <vt:lpstr>funny</vt:lpstr>
      <vt:lpstr>go</vt:lpstr>
      <vt:lpstr>help</vt:lpstr>
      <vt:lpstr>here</vt:lpstr>
      <vt:lpstr>I</vt:lpstr>
      <vt:lpstr>in</vt:lpstr>
      <vt:lpstr>is</vt:lpstr>
      <vt:lpstr>it</vt:lpstr>
      <vt:lpstr>jump</vt:lpstr>
      <vt:lpstr>little</vt:lpstr>
      <vt:lpstr>look</vt:lpstr>
      <vt:lpstr>make</vt:lpstr>
      <vt:lpstr>me</vt:lpstr>
      <vt:lpstr>my</vt:lpstr>
      <vt:lpstr>not</vt:lpstr>
      <vt:lpstr>one</vt:lpstr>
      <vt:lpstr>play</vt:lpstr>
      <vt:lpstr>red</vt:lpstr>
      <vt:lpstr>run</vt:lpstr>
      <vt:lpstr>said</vt:lpstr>
      <vt:lpstr>see</vt:lpstr>
      <vt:lpstr>the</vt:lpstr>
      <vt:lpstr>three</vt:lpstr>
      <vt:lpstr>to</vt:lpstr>
      <vt:lpstr>two</vt:lpstr>
      <vt:lpstr>up</vt:lpstr>
      <vt:lpstr>we</vt:lpstr>
      <vt:lpstr>where</vt:lpstr>
      <vt:lpstr>yellow</vt:lpstr>
      <vt:lpstr>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Dolch List</dc:title>
  <dc:creator>Chris Eagers</dc:creator>
  <cp:lastModifiedBy>Chris Eagers</cp:lastModifiedBy>
  <cp:revision>1</cp:revision>
  <dcterms:created xsi:type="dcterms:W3CDTF">2018-01-05T01:48:18Z</dcterms:created>
  <dcterms:modified xsi:type="dcterms:W3CDTF">2018-01-05T01:53:59Z</dcterms:modified>
</cp:coreProperties>
</file>