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48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5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8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4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5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7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3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9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5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1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8C4CB-92B5-4B1A-A5D0-15A280EDD2CF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6EB5D-78D9-4149-8F19-582FF65B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DA2D-EA24-4B50-A31D-48BC5EDE8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Dolch</a:t>
            </a:r>
            <a:r>
              <a:rPr lang="en-US" dirty="0"/>
              <a:t>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674EC-1A83-4BB2-89A0-AF7D7FC17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P.1 Term 2</a:t>
            </a:r>
          </a:p>
        </p:txBody>
      </p:sp>
    </p:spTree>
    <p:extLst>
      <p:ext uri="{BB962C8B-B14F-4D97-AF65-F5344CB8AC3E}">
        <p14:creationId xmlns:p14="http://schemas.microsoft.com/office/powerpoint/2010/main" val="247327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but</a:t>
            </a:r>
          </a:p>
        </p:txBody>
      </p:sp>
      <p:pic>
        <p:nvPicPr>
          <p:cNvPr id="3" name="but">
            <a:hlinkClick r:id="" action="ppaction://media"/>
            <a:extLst>
              <a:ext uri="{FF2B5EF4-FFF2-40B4-BE49-F238E27FC236}">
                <a16:creationId xmlns:a16="http://schemas.microsoft.com/office/drawing/2014/main" id="{9C143DCF-419D-46CA-9ABD-622EDBE7B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came</a:t>
            </a:r>
          </a:p>
        </p:txBody>
      </p:sp>
      <p:pic>
        <p:nvPicPr>
          <p:cNvPr id="3" name="came">
            <a:hlinkClick r:id="" action="ppaction://media"/>
            <a:extLst>
              <a:ext uri="{FF2B5EF4-FFF2-40B4-BE49-F238E27FC236}">
                <a16:creationId xmlns:a16="http://schemas.microsoft.com/office/drawing/2014/main" id="{513B0A13-6BC0-4ABA-B9C4-84E3B264E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did</a:t>
            </a:r>
          </a:p>
        </p:txBody>
      </p:sp>
      <p:pic>
        <p:nvPicPr>
          <p:cNvPr id="3" name="did">
            <a:hlinkClick r:id="" action="ppaction://media"/>
            <a:extLst>
              <a:ext uri="{FF2B5EF4-FFF2-40B4-BE49-F238E27FC236}">
                <a16:creationId xmlns:a16="http://schemas.microsoft.com/office/drawing/2014/main" id="{611B71CC-99D6-41D9-BC8E-1D2B69EA6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do</a:t>
            </a:r>
          </a:p>
        </p:txBody>
      </p:sp>
      <p:pic>
        <p:nvPicPr>
          <p:cNvPr id="4" name="do">
            <a:hlinkClick r:id="" action="ppaction://media"/>
            <a:extLst>
              <a:ext uri="{FF2B5EF4-FFF2-40B4-BE49-F238E27FC236}">
                <a16:creationId xmlns:a16="http://schemas.microsoft.com/office/drawing/2014/main" id="{A7C1BF59-1962-4CAA-B8D8-4407F5C4A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eat</a:t>
            </a:r>
          </a:p>
        </p:txBody>
      </p:sp>
      <p:pic>
        <p:nvPicPr>
          <p:cNvPr id="3" name="eat">
            <a:hlinkClick r:id="" action="ppaction://media"/>
            <a:extLst>
              <a:ext uri="{FF2B5EF4-FFF2-40B4-BE49-F238E27FC236}">
                <a16:creationId xmlns:a16="http://schemas.microsoft.com/office/drawing/2014/main" id="{2C86D2AE-EC93-4A7B-8FBC-919B15190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four</a:t>
            </a:r>
          </a:p>
        </p:txBody>
      </p:sp>
      <p:pic>
        <p:nvPicPr>
          <p:cNvPr id="3" name="four">
            <a:hlinkClick r:id="" action="ppaction://media"/>
            <a:extLst>
              <a:ext uri="{FF2B5EF4-FFF2-40B4-BE49-F238E27FC236}">
                <a16:creationId xmlns:a16="http://schemas.microsoft.com/office/drawing/2014/main" id="{060356D5-D7E9-4824-B73A-8AFFC8366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get</a:t>
            </a:r>
          </a:p>
        </p:txBody>
      </p:sp>
      <p:pic>
        <p:nvPicPr>
          <p:cNvPr id="3" name="get">
            <a:hlinkClick r:id="" action="ppaction://media"/>
            <a:extLst>
              <a:ext uri="{FF2B5EF4-FFF2-40B4-BE49-F238E27FC236}">
                <a16:creationId xmlns:a16="http://schemas.microsoft.com/office/drawing/2014/main" id="{0AEFA949-1A1E-438E-BDDF-73D21074A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good</a:t>
            </a:r>
          </a:p>
        </p:txBody>
      </p:sp>
      <p:pic>
        <p:nvPicPr>
          <p:cNvPr id="3" name="good">
            <a:hlinkClick r:id="" action="ppaction://media"/>
            <a:extLst>
              <a:ext uri="{FF2B5EF4-FFF2-40B4-BE49-F238E27FC236}">
                <a16:creationId xmlns:a16="http://schemas.microsoft.com/office/drawing/2014/main" id="{77B4DEA1-DBF3-49E3-BE9D-291DFA315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5028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have</a:t>
            </a:r>
          </a:p>
        </p:txBody>
      </p:sp>
      <p:pic>
        <p:nvPicPr>
          <p:cNvPr id="3" name="have">
            <a:hlinkClick r:id="" action="ppaction://media"/>
            <a:extLst>
              <a:ext uri="{FF2B5EF4-FFF2-40B4-BE49-F238E27FC236}">
                <a16:creationId xmlns:a16="http://schemas.microsoft.com/office/drawing/2014/main" id="{68B87B61-8529-4638-B8F8-2AC09D4EA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</a:t>
            </a:r>
          </a:p>
        </p:txBody>
      </p:sp>
      <p:pic>
        <p:nvPicPr>
          <p:cNvPr id="3" name="he">
            <a:hlinkClick r:id="" action="ppaction://media"/>
            <a:extLst>
              <a:ext uri="{FF2B5EF4-FFF2-40B4-BE49-F238E27FC236}">
                <a16:creationId xmlns:a16="http://schemas.microsoft.com/office/drawing/2014/main" id="{1F66B783-A480-4010-A37D-143D6B2F2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all</a:t>
            </a:r>
          </a:p>
        </p:txBody>
      </p:sp>
      <p:pic>
        <p:nvPicPr>
          <p:cNvPr id="3" name="all">
            <a:hlinkClick r:id="" action="ppaction://media"/>
            <a:extLst>
              <a:ext uri="{FF2B5EF4-FFF2-40B4-BE49-F238E27FC236}">
                <a16:creationId xmlns:a16="http://schemas.microsoft.com/office/drawing/2014/main" id="{98C14D6C-FC45-47BB-86D6-FFE7F2421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63708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into</a:t>
            </a:r>
          </a:p>
        </p:txBody>
      </p:sp>
      <p:pic>
        <p:nvPicPr>
          <p:cNvPr id="3" name="into">
            <a:hlinkClick r:id="" action="ppaction://media"/>
            <a:extLst>
              <a:ext uri="{FF2B5EF4-FFF2-40B4-BE49-F238E27FC236}">
                <a16:creationId xmlns:a16="http://schemas.microsoft.com/office/drawing/2014/main" id="{413C6AFD-3E4D-4312-B32C-BBD65719F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like</a:t>
            </a:r>
          </a:p>
        </p:txBody>
      </p:sp>
      <p:pic>
        <p:nvPicPr>
          <p:cNvPr id="3" name="like">
            <a:hlinkClick r:id="" action="ppaction://media"/>
            <a:extLst>
              <a:ext uri="{FF2B5EF4-FFF2-40B4-BE49-F238E27FC236}">
                <a16:creationId xmlns:a16="http://schemas.microsoft.com/office/drawing/2014/main" id="{AF3EEA3B-4B77-4B0D-9B32-635A869C4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must</a:t>
            </a:r>
          </a:p>
        </p:txBody>
      </p:sp>
      <p:pic>
        <p:nvPicPr>
          <p:cNvPr id="3" name="must">
            <a:hlinkClick r:id="" action="ppaction://media"/>
            <a:extLst>
              <a:ext uri="{FF2B5EF4-FFF2-40B4-BE49-F238E27FC236}">
                <a16:creationId xmlns:a16="http://schemas.microsoft.com/office/drawing/2014/main" id="{F8CF8231-1C28-4038-B15A-5823CF899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new</a:t>
            </a:r>
          </a:p>
        </p:txBody>
      </p:sp>
      <p:pic>
        <p:nvPicPr>
          <p:cNvPr id="3" name="new">
            <a:hlinkClick r:id="" action="ppaction://media"/>
            <a:extLst>
              <a:ext uri="{FF2B5EF4-FFF2-40B4-BE49-F238E27FC236}">
                <a16:creationId xmlns:a16="http://schemas.microsoft.com/office/drawing/2014/main" id="{074675DA-F59F-452F-842F-3107F7E88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3" name="no">
            <a:hlinkClick r:id="" action="ppaction://media"/>
            <a:extLst>
              <a:ext uri="{FF2B5EF4-FFF2-40B4-BE49-F238E27FC236}">
                <a16:creationId xmlns:a16="http://schemas.microsoft.com/office/drawing/2014/main" id="{B4265D12-9A3A-47DB-A098-8D53E7E72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now</a:t>
            </a:r>
          </a:p>
        </p:txBody>
      </p:sp>
      <p:pic>
        <p:nvPicPr>
          <p:cNvPr id="3" name="now">
            <a:hlinkClick r:id="" action="ppaction://media"/>
            <a:extLst>
              <a:ext uri="{FF2B5EF4-FFF2-40B4-BE49-F238E27FC236}">
                <a16:creationId xmlns:a16="http://schemas.microsoft.com/office/drawing/2014/main" id="{4627E1A1-A30A-4784-AB12-2284B9723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3" name="on">
            <a:hlinkClick r:id="" action="ppaction://media"/>
            <a:extLst>
              <a:ext uri="{FF2B5EF4-FFF2-40B4-BE49-F238E27FC236}">
                <a16:creationId xmlns:a16="http://schemas.microsoft.com/office/drawing/2014/main" id="{16861256-F94C-4871-9F68-B3DE4AE793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our</a:t>
            </a:r>
          </a:p>
        </p:txBody>
      </p:sp>
      <p:pic>
        <p:nvPicPr>
          <p:cNvPr id="3" name="our">
            <a:hlinkClick r:id="" action="ppaction://media"/>
            <a:extLst>
              <a:ext uri="{FF2B5EF4-FFF2-40B4-BE49-F238E27FC236}">
                <a16:creationId xmlns:a16="http://schemas.microsoft.com/office/drawing/2014/main" id="{E0BD7034-9BDA-4AB7-8666-A8352C416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out</a:t>
            </a:r>
          </a:p>
        </p:txBody>
      </p:sp>
      <p:pic>
        <p:nvPicPr>
          <p:cNvPr id="3" name="out">
            <a:hlinkClick r:id="" action="ppaction://media"/>
            <a:extLst>
              <a:ext uri="{FF2B5EF4-FFF2-40B4-BE49-F238E27FC236}">
                <a16:creationId xmlns:a16="http://schemas.microsoft.com/office/drawing/2014/main" id="{57649BFF-698B-47A7-AFD4-E2DAE3596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please</a:t>
            </a:r>
          </a:p>
        </p:txBody>
      </p:sp>
      <p:pic>
        <p:nvPicPr>
          <p:cNvPr id="3" name="please">
            <a:hlinkClick r:id="" action="ppaction://media"/>
            <a:extLst>
              <a:ext uri="{FF2B5EF4-FFF2-40B4-BE49-F238E27FC236}">
                <a16:creationId xmlns:a16="http://schemas.microsoft.com/office/drawing/2014/main" id="{9DCBF075-B03D-465F-B48E-0038F6169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am</a:t>
            </a:r>
          </a:p>
        </p:txBody>
      </p:sp>
      <p:pic>
        <p:nvPicPr>
          <p:cNvPr id="3" name="am">
            <a:hlinkClick r:id="" action="ppaction://media"/>
            <a:extLst>
              <a:ext uri="{FF2B5EF4-FFF2-40B4-BE49-F238E27FC236}">
                <a16:creationId xmlns:a16="http://schemas.microsoft.com/office/drawing/2014/main" id="{E273DE47-6184-42E1-8EAF-4F4234636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7579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pretty</a:t>
            </a:r>
          </a:p>
        </p:txBody>
      </p:sp>
      <p:pic>
        <p:nvPicPr>
          <p:cNvPr id="3" name="pretty">
            <a:hlinkClick r:id="" action="ppaction://media"/>
            <a:extLst>
              <a:ext uri="{FF2B5EF4-FFF2-40B4-BE49-F238E27FC236}">
                <a16:creationId xmlns:a16="http://schemas.microsoft.com/office/drawing/2014/main" id="{51A6A626-EBF7-4C30-8B80-49E825786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ran</a:t>
            </a:r>
          </a:p>
        </p:txBody>
      </p:sp>
      <p:pic>
        <p:nvPicPr>
          <p:cNvPr id="3" name="ran">
            <a:hlinkClick r:id="" action="ppaction://media"/>
            <a:extLst>
              <a:ext uri="{FF2B5EF4-FFF2-40B4-BE49-F238E27FC236}">
                <a16:creationId xmlns:a16="http://schemas.microsoft.com/office/drawing/2014/main" id="{E812061E-D166-48B0-8E1C-8D107E183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ride</a:t>
            </a:r>
          </a:p>
        </p:txBody>
      </p:sp>
      <p:pic>
        <p:nvPicPr>
          <p:cNvPr id="3" name="ride">
            <a:hlinkClick r:id="" action="ppaction://media"/>
            <a:extLst>
              <a:ext uri="{FF2B5EF4-FFF2-40B4-BE49-F238E27FC236}">
                <a16:creationId xmlns:a16="http://schemas.microsoft.com/office/drawing/2014/main" id="{95F5F267-DA24-45D6-9776-B6CFCC164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saw</a:t>
            </a:r>
          </a:p>
        </p:txBody>
      </p:sp>
      <p:pic>
        <p:nvPicPr>
          <p:cNvPr id="3" name="saw">
            <a:hlinkClick r:id="" action="ppaction://media"/>
            <a:extLst>
              <a:ext uri="{FF2B5EF4-FFF2-40B4-BE49-F238E27FC236}">
                <a16:creationId xmlns:a16="http://schemas.microsoft.com/office/drawing/2014/main" id="{B35CDF2B-AB8F-4DCF-9999-5C0A7B518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say</a:t>
            </a:r>
          </a:p>
        </p:txBody>
      </p:sp>
      <p:pic>
        <p:nvPicPr>
          <p:cNvPr id="3" name="say">
            <a:hlinkClick r:id="" action="ppaction://media"/>
            <a:extLst>
              <a:ext uri="{FF2B5EF4-FFF2-40B4-BE49-F238E27FC236}">
                <a16:creationId xmlns:a16="http://schemas.microsoft.com/office/drawing/2014/main" id="{272C69A5-D0DF-48B9-89C9-C2AEBBCD1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she</a:t>
            </a:r>
          </a:p>
        </p:txBody>
      </p:sp>
      <p:pic>
        <p:nvPicPr>
          <p:cNvPr id="3" name="she">
            <a:hlinkClick r:id="" action="ppaction://media"/>
            <a:extLst>
              <a:ext uri="{FF2B5EF4-FFF2-40B4-BE49-F238E27FC236}">
                <a16:creationId xmlns:a16="http://schemas.microsoft.com/office/drawing/2014/main" id="{22055DAE-15CC-462A-9617-B8B8CF08E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so</a:t>
            </a:r>
          </a:p>
        </p:txBody>
      </p:sp>
      <p:pic>
        <p:nvPicPr>
          <p:cNvPr id="3" name="so">
            <a:hlinkClick r:id="" action="ppaction://media"/>
            <a:extLst>
              <a:ext uri="{FF2B5EF4-FFF2-40B4-BE49-F238E27FC236}">
                <a16:creationId xmlns:a16="http://schemas.microsoft.com/office/drawing/2014/main" id="{F32B73F9-9390-4014-8ED1-ABDD90BF6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soon</a:t>
            </a:r>
          </a:p>
        </p:txBody>
      </p:sp>
      <p:pic>
        <p:nvPicPr>
          <p:cNvPr id="3" name="soon">
            <a:hlinkClick r:id="" action="ppaction://media"/>
            <a:extLst>
              <a:ext uri="{FF2B5EF4-FFF2-40B4-BE49-F238E27FC236}">
                <a16:creationId xmlns:a16="http://schemas.microsoft.com/office/drawing/2014/main" id="{B771C8E2-30D5-4572-9CC0-B333AFC11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that</a:t>
            </a:r>
          </a:p>
        </p:txBody>
      </p:sp>
      <p:pic>
        <p:nvPicPr>
          <p:cNvPr id="3" name="that">
            <a:hlinkClick r:id="" action="ppaction://media"/>
            <a:extLst>
              <a:ext uri="{FF2B5EF4-FFF2-40B4-BE49-F238E27FC236}">
                <a16:creationId xmlns:a16="http://schemas.microsoft.com/office/drawing/2014/main" id="{8ABD0978-1788-4A39-AB11-85DBC9BBD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there</a:t>
            </a:r>
          </a:p>
        </p:txBody>
      </p:sp>
      <p:pic>
        <p:nvPicPr>
          <p:cNvPr id="3" name="there">
            <a:hlinkClick r:id="" action="ppaction://media"/>
            <a:extLst>
              <a:ext uri="{FF2B5EF4-FFF2-40B4-BE49-F238E27FC236}">
                <a16:creationId xmlns:a16="http://schemas.microsoft.com/office/drawing/2014/main" id="{3AA78B77-8E53-421D-8F35-684628F7E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3" name="are">
            <a:hlinkClick r:id="" action="ppaction://media"/>
            <a:extLst>
              <a:ext uri="{FF2B5EF4-FFF2-40B4-BE49-F238E27FC236}">
                <a16:creationId xmlns:a16="http://schemas.microsoft.com/office/drawing/2014/main" id="{CF0FC979-DF28-41D7-B143-EED438D1F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they</a:t>
            </a:r>
          </a:p>
        </p:txBody>
      </p:sp>
      <p:pic>
        <p:nvPicPr>
          <p:cNvPr id="3" name="they">
            <a:hlinkClick r:id="" action="ppaction://media"/>
            <a:extLst>
              <a:ext uri="{FF2B5EF4-FFF2-40B4-BE49-F238E27FC236}">
                <a16:creationId xmlns:a16="http://schemas.microsoft.com/office/drawing/2014/main" id="{99E3B535-6197-4C17-92E8-A4D0F4496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this</a:t>
            </a:r>
          </a:p>
        </p:txBody>
      </p:sp>
      <p:pic>
        <p:nvPicPr>
          <p:cNvPr id="3" name="this">
            <a:hlinkClick r:id="" action="ppaction://media"/>
            <a:extLst>
              <a:ext uri="{FF2B5EF4-FFF2-40B4-BE49-F238E27FC236}">
                <a16:creationId xmlns:a16="http://schemas.microsoft.com/office/drawing/2014/main" id="{40B340F0-9249-4ACB-8228-7BD1CFCC81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too</a:t>
            </a:r>
          </a:p>
        </p:txBody>
      </p:sp>
      <p:pic>
        <p:nvPicPr>
          <p:cNvPr id="3" name="too">
            <a:hlinkClick r:id="" action="ppaction://media"/>
            <a:extLst>
              <a:ext uri="{FF2B5EF4-FFF2-40B4-BE49-F238E27FC236}">
                <a16:creationId xmlns:a16="http://schemas.microsoft.com/office/drawing/2014/main" id="{2A446F29-FFBB-44A2-AC65-7C49BAB30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under</a:t>
            </a:r>
          </a:p>
        </p:txBody>
      </p:sp>
      <p:pic>
        <p:nvPicPr>
          <p:cNvPr id="3" name="under">
            <a:hlinkClick r:id="" action="ppaction://media"/>
            <a:extLst>
              <a:ext uri="{FF2B5EF4-FFF2-40B4-BE49-F238E27FC236}">
                <a16:creationId xmlns:a16="http://schemas.microsoft.com/office/drawing/2014/main" id="{822FA4B6-F2D6-497D-B617-EA0BD3486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want</a:t>
            </a:r>
          </a:p>
        </p:txBody>
      </p:sp>
      <p:pic>
        <p:nvPicPr>
          <p:cNvPr id="3" name="want">
            <a:hlinkClick r:id="" action="ppaction://media"/>
            <a:extLst>
              <a:ext uri="{FF2B5EF4-FFF2-40B4-BE49-F238E27FC236}">
                <a16:creationId xmlns:a16="http://schemas.microsoft.com/office/drawing/2014/main" id="{848577B3-C936-4DB7-B8DB-66C9F2862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was</a:t>
            </a:r>
          </a:p>
        </p:txBody>
      </p:sp>
      <p:pic>
        <p:nvPicPr>
          <p:cNvPr id="3" name="was">
            <a:hlinkClick r:id="" action="ppaction://media"/>
            <a:extLst>
              <a:ext uri="{FF2B5EF4-FFF2-40B4-BE49-F238E27FC236}">
                <a16:creationId xmlns:a16="http://schemas.microsoft.com/office/drawing/2014/main" id="{519925A5-7A6C-4F27-AEC1-CF7D933B2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well</a:t>
            </a:r>
          </a:p>
        </p:txBody>
      </p:sp>
      <p:pic>
        <p:nvPicPr>
          <p:cNvPr id="3" name="well">
            <a:hlinkClick r:id="" action="ppaction://media"/>
            <a:extLst>
              <a:ext uri="{FF2B5EF4-FFF2-40B4-BE49-F238E27FC236}">
                <a16:creationId xmlns:a16="http://schemas.microsoft.com/office/drawing/2014/main" id="{E4B2F5EF-8744-4D69-BCF4-4A0D31A04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went</a:t>
            </a:r>
          </a:p>
        </p:txBody>
      </p:sp>
      <p:pic>
        <p:nvPicPr>
          <p:cNvPr id="3" name="went">
            <a:hlinkClick r:id="" action="ppaction://media"/>
            <a:extLst>
              <a:ext uri="{FF2B5EF4-FFF2-40B4-BE49-F238E27FC236}">
                <a16:creationId xmlns:a16="http://schemas.microsoft.com/office/drawing/2014/main" id="{E9E74C06-6670-4C0F-A162-FFCE7F628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what</a:t>
            </a:r>
          </a:p>
        </p:txBody>
      </p:sp>
      <p:pic>
        <p:nvPicPr>
          <p:cNvPr id="3" name="what">
            <a:hlinkClick r:id="" action="ppaction://media"/>
            <a:extLst>
              <a:ext uri="{FF2B5EF4-FFF2-40B4-BE49-F238E27FC236}">
                <a16:creationId xmlns:a16="http://schemas.microsoft.com/office/drawing/2014/main" id="{ED2F3FB0-75FE-44AB-814F-BACC54180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white</a:t>
            </a:r>
          </a:p>
        </p:txBody>
      </p:sp>
      <p:pic>
        <p:nvPicPr>
          <p:cNvPr id="3" name="white">
            <a:hlinkClick r:id="" action="ppaction://media"/>
            <a:extLst>
              <a:ext uri="{FF2B5EF4-FFF2-40B4-BE49-F238E27FC236}">
                <a16:creationId xmlns:a16="http://schemas.microsoft.com/office/drawing/2014/main" id="{A738DE0F-D28D-4AAE-BEBB-1366A786B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at</a:t>
            </a:r>
          </a:p>
        </p:txBody>
      </p:sp>
      <p:pic>
        <p:nvPicPr>
          <p:cNvPr id="3" name="at">
            <a:hlinkClick r:id="" action="ppaction://media"/>
            <a:extLst>
              <a:ext uri="{FF2B5EF4-FFF2-40B4-BE49-F238E27FC236}">
                <a16:creationId xmlns:a16="http://schemas.microsoft.com/office/drawing/2014/main" id="{9FCE048B-3FB0-4E9D-B148-5D9E0E6D1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who</a:t>
            </a:r>
          </a:p>
        </p:txBody>
      </p:sp>
      <p:pic>
        <p:nvPicPr>
          <p:cNvPr id="3" name="who">
            <a:hlinkClick r:id="" action="ppaction://media"/>
            <a:extLst>
              <a:ext uri="{FF2B5EF4-FFF2-40B4-BE49-F238E27FC236}">
                <a16:creationId xmlns:a16="http://schemas.microsoft.com/office/drawing/2014/main" id="{D5CCEF4B-2179-4E21-B129-DC5592E7B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will</a:t>
            </a:r>
          </a:p>
        </p:txBody>
      </p:sp>
      <p:pic>
        <p:nvPicPr>
          <p:cNvPr id="3" name="will">
            <a:hlinkClick r:id="" action="ppaction://media"/>
            <a:extLst>
              <a:ext uri="{FF2B5EF4-FFF2-40B4-BE49-F238E27FC236}">
                <a16:creationId xmlns:a16="http://schemas.microsoft.com/office/drawing/2014/main" id="{21D23D2E-7A31-44DE-910C-CAD0E9B50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with</a:t>
            </a:r>
          </a:p>
        </p:txBody>
      </p:sp>
      <p:pic>
        <p:nvPicPr>
          <p:cNvPr id="3" name="with">
            <a:hlinkClick r:id="" action="ppaction://media"/>
            <a:extLst>
              <a:ext uri="{FF2B5EF4-FFF2-40B4-BE49-F238E27FC236}">
                <a16:creationId xmlns:a16="http://schemas.microsoft.com/office/drawing/2014/main" id="{ED6BEE57-2F71-4B34-9021-87D99BED8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3" name="yes">
            <a:hlinkClick r:id="" action="ppaction://media"/>
            <a:extLst>
              <a:ext uri="{FF2B5EF4-FFF2-40B4-BE49-F238E27FC236}">
                <a16:creationId xmlns:a16="http://schemas.microsoft.com/office/drawing/2014/main" id="{C9EC6290-59FF-4D43-8EA9-86794847F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ate</a:t>
            </a:r>
          </a:p>
        </p:txBody>
      </p:sp>
      <p:pic>
        <p:nvPicPr>
          <p:cNvPr id="3" name="ate">
            <a:hlinkClick r:id="" action="ppaction://media"/>
            <a:extLst>
              <a:ext uri="{FF2B5EF4-FFF2-40B4-BE49-F238E27FC236}">
                <a16:creationId xmlns:a16="http://schemas.microsoft.com/office/drawing/2014/main" id="{CAA54B8B-25D0-4AA2-AED3-F54088C8F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</a:t>
            </a:r>
          </a:p>
        </p:txBody>
      </p:sp>
      <p:pic>
        <p:nvPicPr>
          <p:cNvPr id="3" name="be">
            <a:hlinkClick r:id="" action="ppaction://media"/>
            <a:extLst>
              <a:ext uri="{FF2B5EF4-FFF2-40B4-BE49-F238E27FC236}">
                <a16:creationId xmlns:a16="http://schemas.microsoft.com/office/drawing/2014/main" id="{9006EEDE-E570-4D6E-B8D3-AFEB79370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black</a:t>
            </a:r>
          </a:p>
        </p:txBody>
      </p:sp>
      <p:pic>
        <p:nvPicPr>
          <p:cNvPr id="3" name="black">
            <a:hlinkClick r:id="" action="ppaction://media"/>
            <a:extLst>
              <a:ext uri="{FF2B5EF4-FFF2-40B4-BE49-F238E27FC236}">
                <a16:creationId xmlns:a16="http://schemas.microsoft.com/office/drawing/2014/main" id="{887BBA5F-73F0-4C7A-B9C5-46A3F15D0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brown</a:t>
            </a:r>
          </a:p>
        </p:txBody>
      </p:sp>
      <p:pic>
        <p:nvPicPr>
          <p:cNvPr id="3" name="brown">
            <a:hlinkClick r:id="" action="ppaction://media"/>
            <a:extLst>
              <a:ext uri="{FF2B5EF4-FFF2-40B4-BE49-F238E27FC236}">
                <a16:creationId xmlns:a16="http://schemas.microsoft.com/office/drawing/2014/main" id="{09CF68A6-4D61-4AEC-8AD7-41AD629222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59</Words>
  <Application>Microsoft Office PowerPoint</Application>
  <PresentationFormat>Widescreen</PresentationFormat>
  <Paragraphs>54</Paragraphs>
  <Slides>53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Comic Sans MS</vt:lpstr>
      <vt:lpstr>Garamond</vt:lpstr>
      <vt:lpstr>Organic</vt:lpstr>
      <vt:lpstr>Dolch List</vt:lpstr>
      <vt:lpstr>all</vt:lpstr>
      <vt:lpstr>am</vt:lpstr>
      <vt:lpstr>are</vt:lpstr>
      <vt:lpstr>at</vt:lpstr>
      <vt:lpstr>ate</vt:lpstr>
      <vt:lpstr>be</vt:lpstr>
      <vt:lpstr>black</vt:lpstr>
      <vt:lpstr>brown</vt:lpstr>
      <vt:lpstr>but</vt:lpstr>
      <vt:lpstr>came</vt:lpstr>
      <vt:lpstr>did</vt:lpstr>
      <vt:lpstr>do</vt:lpstr>
      <vt:lpstr>eat</vt:lpstr>
      <vt:lpstr>four</vt:lpstr>
      <vt:lpstr>get</vt:lpstr>
      <vt:lpstr>good</vt:lpstr>
      <vt:lpstr>have</vt:lpstr>
      <vt:lpstr>he</vt:lpstr>
      <vt:lpstr>into</vt:lpstr>
      <vt:lpstr>like</vt:lpstr>
      <vt:lpstr>must</vt:lpstr>
      <vt:lpstr>new</vt:lpstr>
      <vt:lpstr>no</vt:lpstr>
      <vt:lpstr>now</vt:lpstr>
      <vt:lpstr>on</vt:lpstr>
      <vt:lpstr>our</vt:lpstr>
      <vt:lpstr>out</vt:lpstr>
      <vt:lpstr>please</vt:lpstr>
      <vt:lpstr>pretty</vt:lpstr>
      <vt:lpstr>ran</vt:lpstr>
      <vt:lpstr>ride</vt:lpstr>
      <vt:lpstr>saw</vt:lpstr>
      <vt:lpstr>say</vt:lpstr>
      <vt:lpstr>she</vt:lpstr>
      <vt:lpstr>so</vt:lpstr>
      <vt:lpstr>soon</vt:lpstr>
      <vt:lpstr>that</vt:lpstr>
      <vt:lpstr>there</vt:lpstr>
      <vt:lpstr>they</vt:lpstr>
      <vt:lpstr>this</vt:lpstr>
      <vt:lpstr>too</vt:lpstr>
      <vt:lpstr>under</vt:lpstr>
      <vt:lpstr>want</vt:lpstr>
      <vt:lpstr>was</vt:lpstr>
      <vt:lpstr>well</vt:lpstr>
      <vt:lpstr>went</vt:lpstr>
      <vt:lpstr>what</vt:lpstr>
      <vt:lpstr>white</vt:lpstr>
      <vt:lpstr>who</vt:lpstr>
      <vt:lpstr>will</vt:lpstr>
      <vt:lpstr>with</vt:lpstr>
      <vt:lpstr>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List</dc:title>
  <dc:creator>Chris Eagers</dc:creator>
  <cp:lastModifiedBy>Chris Eagers</cp:lastModifiedBy>
  <cp:revision>1</cp:revision>
  <dcterms:created xsi:type="dcterms:W3CDTF">2018-01-05T01:54:34Z</dcterms:created>
  <dcterms:modified xsi:type="dcterms:W3CDTF">2018-01-05T01:59:24Z</dcterms:modified>
</cp:coreProperties>
</file>