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4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9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4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5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3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2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8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1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1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4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94F7C7-E5AE-4259-B130-F71268474954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9E9952-0C77-4950-A365-EF65E0F5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4E29-758E-4C70-8AD9-A60E4D3BA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Dolch</a:t>
            </a:r>
            <a:r>
              <a:rPr lang="en-US" dirty="0"/>
              <a:t>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9D477-F6C4-4A82-83BA-BBA25F163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P.2 Term 1</a:t>
            </a:r>
          </a:p>
        </p:txBody>
      </p:sp>
    </p:spTree>
    <p:extLst>
      <p:ext uri="{BB962C8B-B14F-4D97-AF65-F5344CB8AC3E}">
        <p14:creationId xmlns:p14="http://schemas.microsoft.com/office/powerpoint/2010/main" val="72813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every</a:t>
            </a:r>
          </a:p>
        </p:txBody>
      </p:sp>
      <p:pic>
        <p:nvPicPr>
          <p:cNvPr id="3" name="every">
            <a:hlinkClick r:id="" action="ppaction://media"/>
            <a:extLst>
              <a:ext uri="{FF2B5EF4-FFF2-40B4-BE49-F238E27FC236}">
                <a16:creationId xmlns:a16="http://schemas.microsoft.com/office/drawing/2014/main" id="{59770A56-0617-476F-BC78-E8EF0609F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fly</a:t>
            </a:r>
          </a:p>
        </p:txBody>
      </p:sp>
      <p:pic>
        <p:nvPicPr>
          <p:cNvPr id="3" name="fly">
            <a:hlinkClick r:id="" action="ppaction://media"/>
            <a:extLst>
              <a:ext uri="{FF2B5EF4-FFF2-40B4-BE49-F238E27FC236}">
                <a16:creationId xmlns:a16="http://schemas.microsoft.com/office/drawing/2014/main" id="{38A51AA9-F4C2-4D87-90CE-413A16004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from</a:t>
            </a:r>
          </a:p>
        </p:txBody>
      </p:sp>
      <p:pic>
        <p:nvPicPr>
          <p:cNvPr id="3" name="from">
            <a:hlinkClick r:id="" action="ppaction://media"/>
            <a:extLst>
              <a:ext uri="{FF2B5EF4-FFF2-40B4-BE49-F238E27FC236}">
                <a16:creationId xmlns:a16="http://schemas.microsoft.com/office/drawing/2014/main" id="{3A6F22CC-C95B-4466-8CCA-87C2EF36E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give</a:t>
            </a:r>
          </a:p>
        </p:txBody>
      </p:sp>
      <p:pic>
        <p:nvPicPr>
          <p:cNvPr id="3" name="give">
            <a:hlinkClick r:id="" action="ppaction://media"/>
            <a:extLst>
              <a:ext uri="{FF2B5EF4-FFF2-40B4-BE49-F238E27FC236}">
                <a16:creationId xmlns:a16="http://schemas.microsoft.com/office/drawing/2014/main" id="{10C92B1F-ACF8-4A6B-B506-55A332284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going</a:t>
            </a:r>
          </a:p>
        </p:txBody>
      </p:sp>
      <p:pic>
        <p:nvPicPr>
          <p:cNvPr id="3" name="going">
            <a:hlinkClick r:id="" action="ppaction://media"/>
            <a:extLst>
              <a:ext uri="{FF2B5EF4-FFF2-40B4-BE49-F238E27FC236}">
                <a16:creationId xmlns:a16="http://schemas.microsoft.com/office/drawing/2014/main" id="{53E820E4-E102-4228-88FC-2146A2D38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had</a:t>
            </a:r>
          </a:p>
        </p:txBody>
      </p:sp>
      <p:pic>
        <p:nvPicPr>
          <p:cNvPr id="3" name="had">
            <a:hlinkClick r:id="" action="ppaction://media"/>
            <a:extLst>
              <a:ext uri="{FF2B5EF4-FFF2-40B4-BE49-F238E27FC236}">
                <a16:creationId xmlns:a16="http://schemas.microsoft.com/office/drawing/2014/main" id="{42BB2246-2839-46E8-87F4-3E90572E2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has</a:t>
            </a:r>
          </a:p>
        </p:txBody>
      </p:sp>
      <p:pic>
        <p:nvPicPr>
          <p:cNvPr id="3" name="has">
            <a:hlinkClick r:id="" action="ppaction://media"/>
            <a:extLst>
              <a:ext uri="{FF2B5EF4-FFF2-40B4-BE49-F238E27FC236}">
                <a16:creationId xmlns:a16="http://schemas.microsoft.com/office/drawing/2014/main" id="{9109A213-3DB7-4F1B-B86C-08A50B19E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her</a:t>
            </a:r>
          </a:p>
        </p:txBody>
      </p:sp>
      <p:pic>
        <p:nvPicPr>
          <p:cNvPr id="3" name="her">
            <a:hlinkClick r:id="" action="ppaction://media"/>
            <a:extLst>
              <a:ext uri="{FF2B5EF4-FFF2-40B4-BE49-F238E27FC236}">
                <a16:creationId xmlns:a16="http://schemas.microsoft.com/office/drawing/2014/main" id="{BEE754E2-D9A2-4B4C-8C2C-749F7CFF1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him</a:t>
            </a:r>
          </a:p>
        </p:txBody>
      </p:sp>
      <p:pic>
        <p:nvPicPr>
          <p:cNvPr id="3" name="him">
            <a:hlinkClick r:id="" action="ppaction://media"/>
            <a:extLst>
              <a:ext uri="{FF2B5EF4-FFF2-40B4-BE49-F238E27FC236}">
                <a16:creationId xmlns:a16="http://schemas.microsoft.com/office/drawing/2014/main" id="{88FA5567-598F-41A0-9964-9F30FC6FC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his</a:t>
            </a:r>
          </a:p>
        </p:txBody>
      </p:sp>
      <p:pic>
        <p:nvPicPr>
          <p:cNvPr id="3" name="his">
            <a:hlinkClick r:id="" action="ppaction://media"/>
            <a:extLst>
              <a:ext uri="{FF2B5EF4-FFF2-40B4-BE49-F238E27FC236}">
                <a16:creationId xmlns:a16="http://schemas.microsoft.com/office/drawing/2014/main" id="{E304DE86-C8E4-4452-A8D2-B5B9CD5B3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after</a:t>
            </a:r>
          </a:p>
        </p:txBody>
      </p:sp>
      <p:pic>
        <p:nvPicPr>
          <p:cNvPr id="3" name="after">
            <a:hlinkClick r:id="" action="ppaction://media"/>
            <a:extLst>
              <a:ext uri="{FF2B5EF4-FFF2-40B4-BE49-F238E27FC236}">
                <a16:creationId xmlns:a16="http://schemas.microsoft.com/office/drawing/2014/main" id="{881C0707-DEE3-459B-A82A-16E707377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696914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how</a:t>
            </a:r>
          </a:p>
        </p:txBody>
      </p:sp>
      <p:pic>
        <p:nvPicPr>
          <p:cNvPr id="3" name="how">
            <a:hlinkClick r:id="" action="ppaction://media"/>
            <a:extLst>
              <a:ext uri="{FF2B5EF4-FFF2-40B4-BE49-F238E27FC236}">
                <a16:creationId xmlns:a16="http://schemas.microsoft.com/office/drawing/2014/main" id="{E9764E33-B779-4C1E-B76E-E7755EDB3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just</a:t>
            </a:r>
          </a:p>
        </p:txBody>
      </p:sp>
      <p:pic>
        <p:nvPicPr>
          <p:cNvPr id="3" name="just">
            <a:hlinkClick r:id="" action="ppaction://media"/>
            <a:extLst>
              <a:ext uri="{FF2B5EF4-FFF2-40B4-BE49-F238E27FC236}">
                <a16:creationId xmlns:a16="http://schemas.microsoft.com/office/drawing/2014/main" id="{FAD44411-207E-4935-B11E-1DD0E22F4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know</a:t>
            </a:r>
          </a:p>
        </p:txBody>
      </p:sp>
      <p:pic>
        <p:nvPicPr>
          <p:cNvPr id="3" name="know">
            <a:hlinkClick r:id="" action="ppaction://media"/>
            <a:extLst>
              <a:ext uri="{FF2B5EF4-FFF2-40B4-BE49-F238E27FC236}">
                <a16:creationId xmlns:a16="http://schemas.microsoft.com/office/drawing/2014/main" id="{F90725FE-4749-40C3-9E1B-A3F1763D0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let</a:t>
            </a:r>
          </a:p>
        </p:txBody>
      </p:sp>
      <p:pic>
        <p:nvPicPr>
          <p:cNvPr id="3" name="let">
            <a:hlinkClick r:id="" action="ppaction://media"/>
            <a:extLst>
              <a:ext uri="{FF2B5EF4-FFF2-40B4-BE49-F238E27FC236}">
                <a16:creationId xmlns:a16="http://schemas.microsoft.com/office/drawing/2014/main" id="{A65E79D2-CC8C-4F2E-AC70-538375532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live</a:t>
            </a:r>
          </a:p>
        </p:txBody>
      </p:sp>
      <p:pic>
        <p:nvPicPr>
          <p:cNvPr id="3" name="live">
            <a:hlinkClick r:id="" action="ppaction://media"/>
            <a:extLst>
              <a:ext uri="{FF2B5EF4-FFF2-40B4-BE49-F238E27FC236}">
                <a16:creationId xmlns:a16="http://schemas.microsoft.com/office/drawing/2014/main" id="{257DA331-501A-497F-B4BF-6B9AF28601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may</a:t>
            </a:r>
          </a:p>
        </p:txBody>
      </p:sp>
      <p:pic>
        <p:nvPicPr>
          <p:cNvPr id="3" name="may">
            <a:hlinkClick r:id="" action="ppaction://media"/>
            <a:extLst>
              <a:ext uri="{FF2B5EF4-FFF2-40B4-BE49-F238E27FC236}">
                <a16:creationId xmlns:a16="http://schemas.microsoft.com/office/drawing/2014/main" id="{A2B9E2F4-BF32-4114-B5B2-7B6108219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of</a:t>
            </a:r>
          </a:p>
        </p:txBody>
      </p:sp>
      <p:pic>
        <p:nvPicPr>
          <p:cNvPr id="3" name="of">
            <a:hlinkClick r:id="" action="ppaction://media"/>
            <a:extLst>
              <a:ext uri="{FF2B5EF4-FFF2-40B4-BE49-F238E27FC236}">
                <a16:creationId xmlns:a16="http://schemas.microsoft.com/office/drawing/2014/main" id="{A7C4A41F-55DB-4DBA-B732-A4044F117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old</a:t>
            </a:r>
          </a:p>
        </p:txBody>
      </p:sp>
      <p:pic>
        <p:nvPicPr>
          <p:cNvPr id="3" name="old">
            <a:hlinkClick r:id="" action="ppaction://media"/>
            <a:extLst>
              <a:ext uri="{FF2B5EF4-FFF2-40B4-BE49-F238E27FC236}">
                <a16:creationId xmlns:a16="http://schemas.microsoft.com/office/drawing/2014/main" id="{3C2457D3-BB65-4037-81AD-F9937A16E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once</a:t>
            </a:r>
          </a:p>
        </p:txBody>
      </p:sp>
      <p:pic>
        <p:nvPicPr>
          <p:cNvPr id="3" name="once">
            <a:hlinkClick r:id="" action="ppaction://media"/>
            <a:extLst>
              <a:ext uri="{FF2B5EF4-FFF2-40B4-BE49-F238E27FC236}">
                <a16:creationId xmlns:a16="http://schemas.microsoft.com/office/drawing/2014/main" id="{5AED0C52-826E-402B-90EC-A75D68228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open</a:t>
            </a:r>
          </a:p>
        </p:txBody>
      </p:sp>
      <p:pic>
        <p:nvPicPr>
          <p:cNvPr id="3" name="open">
            <a:hlinkClick r:id="" action="ppaction://media"/>
            <a:extLst>
              <a:ext uri="{FF2B5EF4-FFF2-40B4-BE49-F238E27FC236}">
                <a16:creationId xmlns:a16="http://schemas.microsoft.com/office/drawing/2014/main" id="{65E88C42-428B-46F0-9A10-EE7279B7E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again</a:t>
            </a:r>
          </a:p>
        </p:txBody>
      </p:sp>
      <p:pic>
        <p:nvPicPr>
          <p:cNvPr id="3" name="again">
            <a:hlinkClick r:id="" action="ppaction://media"/>
            <a:extLst>
              <a:ext uri="{FF2B5EF4-FFF2-40B4-BE49-F238E27FC236}">
                <a16:creationId xmlns:a16="http://schemas.microsoft.com/office/drawing/2014/main" id="{917C3F56-6380-4B34-B905-44A69E74B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64978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over</a:t>
            </a:r>
          </a:p>
        </p:txBody>
      </p:sp>
      <p:pic>
        <p:nvPicPr>
          <p:cNvPr id="3" name="over">
            <a:hlinkClick r:id="" action="ppaction://media"/>
            <a:extLst>
              <a:ext uri="{FF2B5EF4-FFF2-40B4-BE49-F238E27FC236}">
                <a16:creationId xmlns:a16="http://schemas.microsoft.com/office/drawing/2014/main" id="{D76DF3BE-DCA2-4E72-BD6D-8B2117BD9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put</a:t>
            </a:r>
          </a:p>
        </p:txBody>
      </p:sp>
      <p:pic>
        <p:nvPicPr>
          <p:cNvPr id="3" name="put">
            <a:hlinkClick r:id="" action="ppaction://media"/>
            <a:extLst>
              <a:ext uri="{FF2B5EF4-FFF2-40B4-BE49-F238E27FC236}">
                <a16:creationId xmlns:a16="http://schemas.microsoft.com/office/drawing/2014/main" id="{361042A5-6D1E-403C-9025-56AB27E57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round</a:t>
            </a:r>
          </a:p>
        </p:txBody>
      </p:sp>
      <p:pic>
        <p:nvPicPr>
          <p:cNvPr id="3" name="round">
            <a:hlinkClick r:id="" action="ppaction://media"/>
            <a:extLst>
              <a:ext uri="{FF2B5EF4-FFF2-40B4-BE49-F238E27FC236}">
                <a16:creationId xmlns:a16="http://schemas.microsoft.com/office/drawing/2014/main" id="{F118F143-F0C7-4987-97F4-90E7D94EF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some</a:t>
            </a:r>
          </a:p>
        </p:txBody>
      </p:sp>
      <p:pic>
        <p:nvPicPr>
          <p:cNvPr id="3" name="some">
            <a:hlinkClick r:id="" action="ppaction://media"/>
            <a:extLst>
              <a:ext uri="{FF2B5EF4-FFF2-40B4-BE49-F238E27FC236}">
                <a16:creationId xmlns:a16="http://schemas.microsoft.com/office/drawing/2014/main" id="{C0F7D455-78B9-4999-AC9D-29FA128D6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stop</a:t>
            </a:r>
          </a:p>
        </p:txBody>
      </p:sp>
      <p:pic>
        <p:nvPicPr>
          <p:cNvPr id="3" name="stop">
            <a:hlinkClick r:id="" action="ppaction://media"/>
            <a:extLst>
              <a:ext uri="{FF2B5EF4-FFF2-40B4-BE49-F238E27FC236}">
                <a16:creationId xmlns:a16="http://schemas.microsoft.com/office/drawing/2014/main" id="{5B45E908-6F1C-4BAC-B48D-F4ADC4C5E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take</a:t>
            </a:r>
          </a:p>
        </p:txBody>
      </p:sp>
      <p:pic>
        <p:nvPicPr>
          <p:cNvPr id="3" name="take">
            <a:hlinkClick r:id="" action="ppaction://media"/>
            <a:extLst>
              <a:ext uri="{FF2B5EF4-FFF2-40B4-BE49-F238E27FC236}">
                <a16:creationId xmlns:a16="http://schemas.microsoft.com/office/drawing/2014/main" id="{7840A597-5487-44D7-A04B-2CED60887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thank</a:t>
            </a:r>
          </a:p>
        </p:txBody>
      </p:sp>
      <p:pic>
        <p:nvPicPr>
          <p:cNvPr id="3" name="thank">
            <a:hlinkClick r:id="" action="ppaction://media"/>
            <a:extLst>
              <a:ext uri="{FF2B5EF4-FFF2-40B4-BE49-F238E27FC236}">
                <a16:creationId xmlns:a16="http://schemas.microsoft.com/office/drawing/2014/main" id="{2EEE9303-A468-4032-9102-422502AA5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them</a:t>
            </a:r>
          </a:p>
        </p:txBody>
      </p:sp>
      <p:pic>
        <p:nvPicPr>
          <p:cNvPr id="3" name="them">
            <a:hlinkClick r:id="" action="ppaction://media"/>
            <a:extLst>
              <a:ext uri="{FF2B5EF4-FFF2-40B4-BE49-F238E27FC236}">
                <a16:creationId xmlns:a16="http://schemas.microsoft.com/office/drawing/2014/main" id="{067372DA-A1C0-4F1C-B470-4456BF21E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then</a:t>
            </a:r>
          </a:p>
        </p:txBody>
      </p:sp>
      <p:pic>
        <p:nvPicPr>
          <p:cNvPr id="3" name="then">
            <a:hlinkClick r:id="" action="ppaction://media"/>
            <a:extLst>
              <a:ext uri="{FF2B5EF4-FFF2-40B4-BE49-F238E27FC236}">
                <a16:creationId xmlns:a16="http://schemas.microsoft.com/office/drawing/2014/main" id="{36A08215-6009-4ED8-965E-A2EA897CC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think</a:t>
            </a:r>
          </a:p>
        </p:txBody>
      </p:sp>
      <p:pic>
        <p:nvPicPr>
          <p:cNvPr id="3" name="think">
            <a:hlinkClick r:id="" action="ppaction://media"/>
            <a:extLst>
              <a:ext uri="{FF2B5EF4-FFF2-40B4-BE49-F238E27FC236}">
                <a16:creationId xmlns:a16="http://schemas.microsoft.com/office/drawing/2014/main" id="{858365A5-A420-48BE-8870-E667DF690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an</a:t>
            </a:r>
          </a:p>
        </p:txBody>
      </p:sp>
      <p:pic>
        <p:nvPicPr>
          <p:cNvPr id="3" name="an (weak)">
            <a:hlinkClick r:id="" action="ppaction://media"/>
            <a:extLst>
              <a:ext uri="{FF2B5EF4-FFF2-40B4-BE49-F238E27FC236}">
                <a16:creationId xmlns:a16="http://schemas.microsoft.com/office/drawing/2014/main" id="{97243936-F4D2-429D-A24D-E23C6CB1C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3706" y="2865438"/>
            <a:ext cx="487363" cy="487362"/>
          </a:xfrm>
          <a:prstGeom prst="rect">
            <a:avLst/>
          </a:prstGeom>
        </p:spPr>
      </p:pic>
      <p:pic>
        <p:nvPicPr>
          <p:cNvPr id="4" name="an 1">
            <a:hlinkClick r:id="" action="ppaction://media"/>
            <a:extLst>
              <a:ext uri="{FF2B5EF4-FFF2-40B4-BE49-F238E27FC236}">
                <a16:creationId xmlns:a16="http://schemas.microsoft.com/office/drawing/2014/main" id="{1DF7209E-332A-4567-B975-23EBD40D3F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2926" y="28654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walk</a:t>
            </a:r>
          </a:p>
        </p:txBody>
      </p:sp>
      <p:pic>
        <p:nvPicPr>
          <p:cNvPr id="3" name="walk">
            <a:hlinkClick r:id="" action="ppaction://media"/>
            <a:extLst>
              <a:ext uri="{FF2B5EF4-FFF2-40B4-BE49-F238E27FC236}">
                <a16:creationId xmlns:a16="http://schemas.microsoft.com/office/drawing/2014/main" id="{76404AEF-6296-4917-B4BE-ACF49D722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were</a:t>
            </a:r>
          </a:p>
        </p:txBody>
      </p:sp>
      <p:pic>
        <p:nvPicPr>
          <p:cNvPr id="3" name="were">
            <a:hlinkClick r:id="" action="ppaction://media"/>
            <a:extLst>
              <a:ext uri="{FF2B5EF4-FFF2-40B4-BE49-F238E27FC236}">
                <a16:creationId xmlns:a16="http://schemas.microsoft.com/office/drawing/2014/main" id="{9956EF0A-AE66-4AEF-86D1-46A19F1F3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when</a:t>
            </a:r>
          </a:p>
        </p:txBody>
      </p:sp>
      <p:pic>
        <p:nvPicPr>
          <p:cNvPr id="3" name="when">
            <a:hlinkClick r:id="" action="ppaction://media"/>
            <a:extLst>
              <a:ext uri="{FF2B5EF4-FFF2-40B4-BE49-F238E27FC236}">
                <a16:creationId xmlns:a16="http://schemas.microsoft.com/office/drawing/2014/main" id="{8810D2B2-92A7-4D65-81D9-501CA3067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any</a:t>
            </a:r>
          </a:p>
        </p:txBody>
      </p:sp>
      <p:pic>
        <p:nvPicPr>
          <p:cNvPr id="3" name="any">
            <a:hlinkClick r:id="" action="ppaction://media"/>
            <a:extLst>
              <a:ext uri="{FF2B5EF4-FFF2-40B4-BE49-F238E27FC236}">
                <a16:creationId xmlns:a16="http://schemas.microsoft.com/office/drawing/2014/main" id="{7BA8866D-6899-4A49-B526-0994575F6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9416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as</a:t>
            </a:r>
          </a:p>
        </p:txBody>
      </p:sp>
      <p:pic>
        <p:nvPicPr>
          <p:cNvPr id="3" name="as">
            <a:hlinkClick r:id="" action="ppaction://media"/>
            <a:extLst>
              <a:ext uri="{FF2B5EF4-FFF2-40B4-BE49-F238E27FC236}">
                <a16:creationId xmlns:a16="http://schemas.microsoft.com/office/drawing/2014/main" id="{66ABE96E-92D8-45BC-AB85-29B5F5F25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ask</a:t>
            </a:r>
          </a:p>
        </p:txBody>
      </p:sp>
      <p:pic>
        <p:nvPicPr>
          <p:cNvPr id="3" name="ask">
            <a:hlinkClick r:id="" action="ppaction://media"/>
            <a:extLst>
              <a:ext uri="{FF2B5EF4-FFF2-40B4-BE49-F238E27FC236}">
                <a16:creationId xmlns:a16="http://schemas.microsoft.com/office/drawing/2014/main" id="{F184F3E5-3B5D-47BD-A506-789268925C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by</a:t>
            </a:r>
          </a:p>
        </p:txBody>
      </p:sp>
      <p:pic>
        <p:nvPicPr>
          <p:cNvPr id="3" name="by">
            <a:hlinkClick r:id="" action="ppaction://media"/>
            <a:extLst>
              <a:ext uri="{FF2B5EF4-FFF2-40B4-BE49-F238E27FC236}">
                <a16:creationId xmlns:a16="http://schemas.microsoft.com/office/drawing/2014/main" id="{F3A8AD64-4B5B-4934-910C-C9EA95813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could</a:t>
            </a:r>
          </a:p>
        </p:txBody>
      </p:sp>
      <p:pic>
        <p:nvPicPr>
          <p:cNvPr id="3" name="could">
            <a:hlinkClick r:id="" action="ppaction://media"/>
            <a:extLst>
              <a:ext uri="{FF2B5EF4-FFF2-40B4-BE49-F238E27FC236}">
                <a16:creationId xmlns:a16="http://schemas.microsoft.com/office/drawing/2014/main" id="{00A5F899-DEDE-40BE-8AE5-E43B1DF2A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48</Words>
  <Application>Microsoft Office PowerPoint</Application>
  <PresentationFormat>Widescreen</PresentationFormat>
  <Paragraphs>43</Paragraphs>
  <Slides>42</Slides>
  <Notes>0</Notes>
  <HiddenSlides>0</HiddenSlides>
  <MMClips>42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Comic Sans MS</vt:lpstr>
      <vt:lpstr>Garamond</vt:lpstr>
      <vt:lpstr>Organic</vt:lpstr>
      <vt:lpstr>Dolch List</vt:lpstr>
      <vt:lpstr>after</vt:lpstr>
      <vt:lpstr>again</vt:lpstr>
      <vt:lpstr>an</vt:lpstr>
      <vt:lpstr>any</vt:lpstr>
      <vt:lpstr>as</vt:lpstr>
      <vt:lpstr>ask</vt:lpstr>
      <vt:lpstr>by</vt:lpstr>
      <vt:lpstr>could</vt:lpstr>
      <vt:lpstr>every</vt:lpstr>
      <vt:lpstr>fly</vt:lpstr>
      <vt:lpstr>from</vt:lpstr>
      <vt:lpstr>give</vt:lpstr>
      <vt:lpstr>going</vt:lpstr>
      <vt:lpstr>had</vt:lpstr>
      <vt:lpstr>has</vt:lpstr>
      <vt:lpstr>her</vt:lpstr>
      <vt:lpstr>him</vt:lpstr>
      <vt:lpstr>his</vt:lpstr>
      <vt:lpstr>how</vt:lpstr>
      <vt:lpstr>just</vt:lpstr>
      <vt:lpstr>know</vt:lpstr>
      <vt:lpstr>let</vt:lpstr>
      <vt:lpstr>live</vt:lpstr>
      <vt:lpstr>may</vt:lpstr>
      <vt:lpstr>of</vt:lpstr>
      <vt:lpstr>old</vt:lpstr>
      <vt:lpstr>once</vt:lpstr>
      <vt:lpstr>open</vt:lpstr>
      <vt:lpstr>over</vt:lpstr>
      <vt:lpstr>put</vt:lpstr>
      <vt:lpstr>round</vt:lpstr>
      <vt:lpstr>some</vt:lpstr>
      <vt:lpstr>stop</vt:lpstr>
      <vt:lpstr>take</vt:lpstr>
      <vt:lpstr>thank</vt:lpstr>
      <vt:lpstr>them</vt:lpstr>
      <vt:lpstr>then</vt:lpstr>
      <vt:lpstr>think</vt:lpstr>
      <vt:lpstr>walk</vt:lpstr>
      <vt:lpstr>were</vt:lpstr>
      <vt:lpstr>when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List</dc:title>
  <dc:creator>Chris Eagers</dc:creator>
  <cp:lastModifiedBy>Chris Eagers</cp:lastModifiedBy>
  <cp:revision>1</cp:revision>
  <dcterms:created xsi:type="dcterms:W3CDTF">2018-01-05T01:59:33Z</dcterms:created>
  <dcterms:modified xsi:type="dcterms:W3CDTF">2018-01-05T02:04:41Z</dcterms:modified>
</cp:coreProperties>
</file>