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67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3932EA1-B89B-4830-A979-F3026F08BED6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AE5D90E-93E6-4600-9B82-95234547805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61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2EA1-B89B-4830-A979-F3026F08BED6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D90E-93E6-4600-9B82-952345478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2EA1-B89B-4830-A979-F3026F08BED6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D90E-93E6-4600-9B82-95234547805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984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2EA1-B89B-4830-A979-F3026F08BED6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D90E-93E6-4600-9B82-95234547805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479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2EA1-B89B-4830-A979-F3026F08BED6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D90E-93E6-4600-9B82-952345478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96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2EA1-B89B-4830-A979-F3026F08BED6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D90E-93E6-4600-9B82-95234547805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633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2EA1-B89B-4830-A979-F3026F08BED6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D90E-93E6-4600-9B82-95234547805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811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2EA1-B89B-4830-A979-F3026F08BED6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D90E-93E6-4600-9B82-95234547805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847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2EA1-B89B-4830-A979-F3026F08BED6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D90E-93E6-4600-9B82-95234547805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26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2EA1-B89B-4830-A979-F3026F08BED6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D90E-93E6-4600-9B82-952345478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0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2EA1-B89B-4830-A979-F3026F08BED6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D90E-93E6-4600-9B82-95234547805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38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2EA1-B89B-4830-A979-F3026F08BED6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D90E-93E6-4600-9B82-952345478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6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2EA1-B89B-4830-A979-F3026F08BED6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D90E-93E6-4600-9B82-95234547805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572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2EA1-B89B-4830-A979-F3026F08BED6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D90E-93E6-4600-9B82-95234547805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52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2EA1-B89B-4830-A979-F3026F08BED6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D90E-93E6-4600-9B82-952345478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0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2EA1-B89B-4830-A979-F3026F08BED6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D90E-93E6-4600-9B82-95234547805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47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2EA1-B89B-4830-A979-F3026F08BED6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5D90E-93E6-4600-9B82-952345478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9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932EA1-B89B-4830-A979-F3026F08BED6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E5D90E-93E6-4600-9B82-952345478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5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p3"/><Relationship Id="rId1" Type="http://schemas.microsoft.com/office/2007/relationships/media" Target="../media/media32.mp3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p3"/><Relationship Id="rId1" Type="http://schemas.microsoft.com/office/2007/relationships/media" Target="../media/media33.mp3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p3"/><Relationship Id="rId1" Type="http://schemas.microsoft.com/office/2007/relationships/media" Target="../media/media34.mp3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p3"/><Relationship Id="rId1" Type="http://schemas.microsoft.com/office/2007/relationships/media" Target="../media/media35.mp3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p3"/><Relationship Id="rId1" Type="http://schemas.microsoft.com/office/2007/relationships/media" Target="../media/media36.mp3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p3"/><Relationship Id="rId1" Type="http://schemas.microsoft.com/office/2007/relationships/media" Target="../media/media37.mp3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p3"/><Relationship Id="rId1" Type="http://schemas.microsoft.com/office/2007/relationships/media" Target="../media/media38.mp3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p3"/><Relationship Id="rId1" Type="http://schemas.microsoft.com/office/2007/relationships/media" Target="../media/media39.mp3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p3"/><Relationship Id="rId1" Type="http://schemas.microsoft.com/office/2007/relationships/media" Target="../media/media40.mp3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p3"/><Relationship Id="rId1" Type="http://schemas.microsoft.com/office/2007/relationships/media" Target="../media/media41.mp3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2.mp3"/><Relationship Id="rId1" Type="http://schemas.microsoft.com/office/2007/relationships/media" Target="../media/media42.mp3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p3"/><Relationship Id="rId1" Type="http://schemas.microsoft.com/office/2007/relationships/media" Target="../media/media43.mp3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4.mp3"/><Relationship Id="rId1" Type="http://schemas.microsoft.com/office/2007/relationships/media" Target="../media/media44.mp3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5.mp3"/><Relationship Id="rId1" Type="http://schemas.microsoft.com/office/2007/relationships/media" Target="../media/media45.mp3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6.mp3"/><Relationship Id="rId1" Type="http://schemas.microsoft.com/office/2007/relationships/media" Target="../media/media46.mp3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7.mp3"/><Relationship Id="rId1" Type="http://schemas.microsoft.com/office/2007/relationships/media" Target="../media/media47.mp3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DA4FC-AE4C-45E1-99DC-260DA5BA7F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Dolch</a:t>
            </a:r>
            <a:r>
              <a:rPr lang="en-US" dirty="0"/>
              <a:t> List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050BA-2BEE-450F-BC1B-FB576E796B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P.</a:t>
            </a:r>
            <a:r>
              <a:rPr lang="en-US"/>
              <a:t>2 Term 2</a:t>
            </a:r>
          </a:p>
        </p:txBody>
      </p:sp>
    </p:spTree>
    <p:extLst>
      <p:ext uri="{BB962C8B-B14F-4D97-AF65-F5344CB8AC3E}">
        <p14:creationId xmlns:p14="http://schemas.microsoft.com/office/powerpoint/2010/main" val="502201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call</a:t>
            </a:r>
          </a:p>
        </p:txBody>
      </p:sp>
      <p:pic>
        <p:nvPicPr>
          <p:cNvPr id="3" name="call">
            <a:hlinkClick r:id="" action="ppaction://media"/>
            <a:extLst>
              <a:ext uri="{FF2B5EF4-FFF2-40B4-BE49-F238E27FC236}">
                <a16:creationId xmlns:a16="http://schemas.microsoft.com/office/drawing/2014/main" id="{32210640-5C77-4B8F-9B54-89FB53B347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6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cold</a:t>
            </a:r>
          </a:p>
        </p:txBody>
      </p:sp>
      <p:pic>
        <p:nvPicPr>
          <p:cNvPr id="3" name="cold">
            <a:hlinkClick r:id="" action="ppaction://media"/>
            <a:extLst>
              <a:ext uri="{FF2B5EF4-FFF2-40B4-BE49-F238E27FC236}">
                <a16:creationId xmlns:a16="http://schemas.microsoft.com/office/drawing/2014/main" id="{A836F70E-19E6-4619-96D8-9FCB094612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does</a:t>
            </a:r>
          </a:p>
        </p:txBody>
      </p:sp>
      <p:pic>
        <p:nvPicPr>
          <p:cNvPr id="4" name="does">
            <a:hlinkClick r:id="" action="ppaction://media"/>
            <a:extLst>
              <a:ext uri="{FF2B5EF4-FFF2-40B4-BE49-F238E27FC236}">
                <a16:creationId xmlns:a16="http://schemas.microsoft.com/office/drawing/2014/main" id="{8926D4EE-E109-45E7-9EB9-2D08FFF1EA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0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don’t</a:t>
            </a:r>
          </a:p>
        </p:txBody>
      </p:sp>
      <p:pic>
        <p:nvPicPr>
          <p:cNvPr id="3" name="don't">
            <a:hlinkClick r:id="" action="ppaction://media"/>
            <a:extLst>
              <a:ext uri="{FF2B5EF4-FFF2-40B4-BE49-F238E27FC236}">
                <a16:creationId xmlns:a16="http://schemas.microsoft.com/office/drawing/2014/main" id="{2AD775A5-6A73-4897-8A4B-BD6ED14774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fast</a:t>
            </a:r>
          </a:p>
        </p:txBody>
      </p:sp>
      <p:pic>
        <p:nvPicPr>
          <p:cNvPr id="3" name="fast">
            <a:hlinkClick r:id="" action="ppaction://media"/>
            <a:extLst>
              <a:ext uri="{FF2B5EF4-FFF2-40B4-BE49-F238E27FC236}">
                <a16:creationId xmlns:a16="http://schemas.microsoft.com/office/drawing/2014/main" id="{8AD7BABE-6CFD-48DC-943D-6611C5D036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5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first</a:t>
            </a:r>
          </a:p>
        </p:txBody>
      </p:sp>
      <p:pic>
        <p:nvPicPr>
          <p:cNvPr id="3" name="first">
            <a:hlinkClick r:id="" action="ppaction://media"/>
            <a:extLst>
              <a:ext uri="{FF2B5EF4-FFF2-40B4-BE49-F238E27FC236}">
                <a16:creationId xmlns:a16="http://schemas.microsoft.com/office/drawing/2014/main" id="{402C10F0-7C53-430F-BAC5-B2EC23C4F1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4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five</a:t>
            </a:r>
          </a:p>
        </p:txBody>
      </p:sp>
      <p:pic>
        <p:nvPicPr>
          <p:cNvPr id="3" name="five">
            <a:hlinkClick r:id="" action="ppaction://media"/>
            <a:extLst>
              <a:ext uri="{FF2B5EF4-FFF2-40B4-BE49-F238E27FC236}">
                <a16:creationId xmlns:a16="http://schemas.microsoft.com/office/drawing/2014/main" id="{0AA73F9D-2276-4565-BF0B-15514ED5C2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4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found</a:t>
            </a:r>
          </a:p>
        </p:txBody>
      </p:sp>
      <p:pic>
        <p:nvPicPr>
          <p:cNvPr id="3" name="found">
            <a:hlinkClick r:id="" action="ppaction://media"/>
            <a:extLst>
              <a:ext uri="{FF2B5EF4-FFF2-40B4-BE49-F238E27FC236}">
                <a16:creationId xmlns:a16="http://schemas.microsoft.com/office/drawing/2014/main" id="{60E27808-3521-4388-9C2B-5A486710D3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4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gave</a:t>
            </a:r>
          </a:p>
        </p:txBody>
      </p:sp>
      <p:pic>
        <p:nvPicPr>
          <p:cNvPr id="3" name="gave">
            <a:hlinkClick r:id="" action="ppaction://media"/>
            <a:extLst>
              <a:ext uri="{FF2B5EF4-FFF2-40B4-BE49-F238E27FC236}">
                <a16:creationId xmlns:a16="http://schemas.microsoft.com/office/drawing/2014/main" id="{EA6002C5-0514-45B9-AB65-C26FA026F1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6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goes</a:t>
            </a:r>
          </a:p>
        </p:txBody>
      </p:sp>
      <p:pic>
        <p:nvPicPr>
          <p:cNvPr id="3" name="goes">
            <a:hlinkClick r:id="" action="ppaction://media"/>
            <a:extLst>
              <a:ext uri="{FF2B5EF4-FFF2-40B4-BE49-F238E27FC236}">
                <a16:creationId xmlns:a16="http://schemas.microsoft.com/office/drawing/2014/main" id="{F836D7EC-8F7A-48F0-A88E-8060F1BC1A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8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always</a:t>
            </a:r>
          </a:p>
        </p:txBody>
      </p:sp>
      <p:pic>
        <p:nvPicPr>
          <p:cNvPr id="3" name="always">
            <a:hlinkClick r:id="" action="ppaction://media"/>
            <a:extLst>
              <a:ext uri="{FF2B5EF4-FFF2-40B4-BE49-F238E27FC236}">
                <a16:creationId xmlns:a16="http://schemas.microsoft.com/office/drawing/2014/main" id="{E04EBE71-0617-4BF3-A4BA-8A1333BCBF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2600242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3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green</a:t>
            </a:r>
          </a:p>
        </p:txBody>
      </p:sp>
      <p:pic>
        <p:nvPicPr>
          <p:cNvPr id="3" name="green">
            <a:hlinkClick r:id="" action="ppaction://media"/>
            <a:extLst>
              <a:ext uri="{FF2B5EF4-FFF2-40B4-BE49-F238E27FC236}">
                <a16:creationId xmlns:a16="http://schemas.microsoft.com/office/drawing/2014/main" id="{3A2247EA-9B9A-45B7-BF6F-4538807FEB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8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its</a:t>
            </a:r>
          </a:p>
        </p:txBody>
      </p:sp>
      <p:pic>
        <p:nvPicPr>
          <p:cNvPr id="3" name="it's">
            <a:hlinkClick r:id="" action="ppaction://media"/>
            <a:extLst>
              <a:ext uri="{FF2B5EF4-FFF2-40B4-BE49-F238E27FC236}">
                <a16:creationId xmlns:a16="http://schemas.microsoft.com/office/drawing/2014/main" id="{7D78A91C-B293-49EB-A0F6-CB7F4EEF93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it’s</a:t>
            </a:r>
          </a:p>
        </p:txBody>
      </p:sp>
      <p:pic>
        <p:nvPicPr>
          <p:cNvPr id="3" name="it's">
            <a:hlinkClick r:id="" action="ppaction://media"/>
            <a:extLst>
              <a:ext uri="{FF2B5EF4-FFF2-40B4-BE49-F238E27FC236}">
                <a16:creationId xmlns:a16="http://schemas.microsoft.com/office/drawing/2014/main" id="{7D78A91C-B293-49EB-A0F6-CB7F4EEF93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5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made</a:t>
            </a:r>
          </a:p>
        </p:txBody>
      </p:sp>
      <p:pic>
        <p:nvPicPr>
          <p:cNvPr id="3" name="made">
            <a:hlinkClick r:id="" action="ppaction://media"/>
            <a:extLst>
              <a:ext uri="{FF2B5EF4-FFF2-40B4-BE49-F238E27FC236}">
                <a16:creationId xmlns:a16="http://schemas.microsoft.com/office/drawing/2014/main" id="{2DF8491D-C7ED-4E7B-B2A5-3452ECB3D9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0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many</a:t>
            </a:r>
          </a:p>
        </p:txBody>
      </p:sp>
      <p:pic>
        <p:nvPicPr>
          <p:cNvPr id="3" name="many">
            <a:hlinkClick r:id="" action="ppaction://media"/>
            <a:extLst>
              <a:ext uri="{FF2B5EF4-FFF2-40B4-BE49-F238E27FC236}">
                <a16:creationId xmlns:a16="http://schemas.microsoft.com/office/drawing/2014/main" id="{60C349F6-06D2-4585-806D-F3F6A3C7E9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5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off</a:t>
            </a:r>
          </a:p>
        </p:txBody>
      </p:sp>
      <p:pic>
        <p:nvPicPr>
          <p:cNvPr id="3" name="off">
            <a:hlinkClick r:id="" action="ppaction://media"/>
            <a:extLst>
              <a:ext uri="{FF2B5EF4-FFF2-40B4-BE49-F238E27FC236}">
                <a16:creationId xmlns:a16="http://schemas.microsoft.com/office/drawing/2014/main" id="{D3DB0BEC-B3D1-4C5B-AA54-7A1E61B749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6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or</a:t>
            </a:r>
          </a:p>
        </p:txBody>
      </p:sp>
      <p:pic>
        <p:nvPicPr>
          <p:cNvPr id="3" name="or">
            <a:hlinkClick r:id="" action="ppaction://media"/>
            <a:extLst>
              <a:ext uri="{FF2B5EF4-FFF2-40B4-BE49-F238E27FC236}">
                <a16:creationId xmlns:a16="http://schemas.microsoft.com/office/drawing/2014/main" id="{2E015E0A-1E25-432B-B338-918256BA39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0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pull</a:t>
            </a:r>
          </a:p>
        </p:txBody>
      </p:sp>
      <p:pic>
        <p:nvPicPr>
          <p:cNvPr id="3" name="pull">
            <a:hlinkClick r:id="" action="ppaction://media"/>
            <a:extLst>
              <a:ext uri="{FF2B5EF4-FFF2-40B4-BE49-F238E27FC236}">
                <a16:creationId xmlns:a16="http://schemas.microsoft.com/office/drawing/2014/main" id="{19F1D08C-0054-4217-8C13-9B55668AB7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3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read</a:t>
            </a:r>
          </a:p>
        </p:txBody>
      </p:sp>
      <p:pic>
        <p:nvPicPr>
          <p:cNvPr id="3" name="read (past tense)">
            <a:hlinkClick r:id="" action="ppaction://media"/>
            <a:extLst>
              <a:ext uri="{FF2B5EF4-FFF2-40B4-BE49-F238E27FC236}">
                <a16:creationId xmlns:a16="http://schemas.microsoft.com/office/drawing/2014/main" id="{EFB60AC4-09A3-4798-B023-1A08AA5AC7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359BA9-1CF4-4F95-A9C8-7FD481001A31}"/>
              </a:ext>
            </a:extLst>
          </p:cNvPr>
          <p:cNvSpPr txBox="1"/>
          <p:nvPr/>
        </p:nvSpPr>
        <p:spPr>
          <a:xfrm>
            <a:off x="4989096" y="2430379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Simple Past Tense</a:t>
            </a:r>
          </a:p>
        </p:txBody>
      </p:sp>
    </p:spTree>
    <p:extLst>
      <p:ext uri="{BB962C8B-B14F-4D97-AF65-F5344CB8AC3E}">
        <p14:creationId xmlns:p14="http://schemas.microsoft.com/office/powerpoint/2010/main" val="91998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read</a:t>
            </a:r>
          </a:p>
        </p:txBody>
      </p:sp>
      <p:pic>
        <p:nvPicPr>
          <p:cNvPr id="4" name="read (present tense)">
            <a:hlinkClick r:id="" action="ppaction://media"/>
            <a:extLst>
              <a:ext uri="{FF2B5EF4-FFF2-40B4-BE49-F238E27FC236}">
                <a16:creationId xmlns:a16="http://schemas.microsoft.com/office/drawing/2014/main" id="{367A02DA-19BF-4DF8-8A9D-1210BFDBCB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40B758-6607-40E0-891E-92FF44A415AC}"/>
              </a:ext>
            </a:extLst>
          </p:cNvPr>
          <p:cNvSpPr txBox="1"/>
          <p:nvPr/>
        </p:nvSpPr>
        <p:spPr>
          <a:xfrm>
            <a:off x="4989096" y="2430379"/>
            <a:ext cx="226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Simple Present Tense</a:t>
            </a:r>
          </a:p>
        </p:txBody>
      </p:sp>
    </p:spTree>
    <p:extLst>
      <p:ext uri="{BB962C8B-B14F-4D97-AF65-F5344CB8AC3E}">
        <p14:creationId xmlns:p14="http://schemas.microsoft.com/office/powerpoint/2010/main" val="137670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around</a:t>
            </a:r>
          </a:p>
        </p:txBody>
      </p:sp>
      <p:pic>
        <p:nvPicPr>
          <p:cNvPr id="3" name="around">
            <a:hlinkClick r:id="" action="ppaction://media"/>
            <a:extLst>
              <a:ext uri="{FF2B5EF4-FFF2-40B4-BE49-F238E27FC236}">
                <a16:creationId xmlns:a16="http://schemas.microsoft.com/office/drawing/2014/main" id="{46FFC60B-6518-4A61-861C-A0795AA80B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3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right</a:t>
            </a:r>
          </a:p>
        </p:txBody>
      </p:sp>
      <p:pic>
        <p:nvPicPr>
          <p:cNvPr id="3" name="right">
            <a:hlinkClick r:id="" action="ppaction://media"/>
            <a:extLst>
              <a:ext uri="{FF2B5EF4-FFF2-40B4-BE49-F238E27FC236}">
                <a16:creationId xmlns:a16="http://schemas.microsoft.com/office/drawing/2014/main" id="{14CC5BE4-5BAE-47BF-AE98-822F8D05B1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3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sing</a:t>
            </a:r>
          </a:p>
        </p:txBody>
      </p:sp>
      <p:pic>
        <p:nvPicPr>
          <p:cNvPr id="3" name="sing">
            <a:hlinkClick r:id="" action="ppaction://media"/>
            <a:extLst>
              <a:ext uri="{FF2B5EF4-FFF2-40B4-BE49-F238E27FC236}">
                <a16:creationId xmlns:a16="http://schemas.microsoft.com/office/drawing/2014/main" id="{03B90B1D-5618-47F3-9503-B5411EF459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8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sit</a:t>
            </a:r>
          </a:p>
        </p:txBody>
      </p:sp>
      <p:pic>
        <p:nvPicPr>
          <p:cNvPr id="3" name="sit">
            <a:hlinkClick r:id="" action="ppaction://media"/>
            <a:extLst>
              <a:ext uri="{FF2B5EF4-FFF2-40B4-BE49-F238E27FC236}">
                <a16:creationId xmlns:a16="http://schemas.microsoft.com/office/drawing/2014/main" id="{DA12EA4D-7BBE-41CE-9330-AC2FDCAA29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3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sleep</a:t>
            </a:r>
          </a:p>
        </p:txBody>
      </p:sp>
      <p:pic>
        <p:nvPicPr>
          <p:cNvPr id="3" name="sleep">
            <a:hlinkClick r:id="" action="ppaction://media"/>
            <a:extLst>
              <a:ext uri="{FF2B5EF4-FFF2-40B4-BE49-F238E27FC236}">
                <a16:creationId xmlns:a16="http://schemas.microsoft.com/office/drawing/2014/main" id="{69E65672-458C-4A2C-9CAA-0C23FAAB61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tell</a:t>
            </a:r>
          </a:p>
        </p:txBody>
      </p:sp>
      <p:pic>
        <p:nvPicPr>
          <p:cNvPr id="3" name="tell">
            <a:hlinkClick r:id="" action="ppaction://media"/>
            <a:extLst>
              <a:ext uri="{FF2B5EF4-FFF2-40B4-BE49-F238E27FC236}">
                <a16:creationId xmlns:a16="http://schemas.microsoft.com/office/drawing/2014/main" id="{49A394CA-0844-471F-B918-14E7227B3F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1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their</a:t>
            </a:r>
          </a:p>
        </p:txBody>
      </p:sp>
      <p:pic>
        <p:nvPicPr>
          <p:cNvPr id="3" name="their">
            <a:hlinkClick r:id="" action="ppaction://media"/>
            <a:extLst>
              <a:ext uri="{FF2B5EF4-FFF2-40B4-BE49-F238E27FC236}">
                <a16:creationId xmlns:a16="http://schemas.microsoft.com/office/drawing/2014/main" id="{EB763E54-3E69-4B50-81F4-76F100DDA9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1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these</a:t>
            </a:r>
          </a:p>
        </p:txBody>
      </p:sp>
      <p:pic>
        <p:nvPicPr>
          <p:cNvPr id="3" name="these">
            <a:hlinkClick r:id="" action="ppaction://media"/>
            <a:extLst>
              <a:ext uri="{FF2B5EF4-FFF2-40B4-BE49-F238E27FC236}">
                <a16:creationId xmlns:a16="http://schemas.microsoft.com/office/drawing/2014/main" id="{3CC57B69-F057-443D-9934-2816F2C424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5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those</a:t>
            </a:r>
          </a:p>
        </p:txBody>
      </p:sp>
      <p:pic>
        <p:nvPicPr>
          <p:cNvPr id="3" name="those">
            <a:hlinkClick r:id="" action="ppaction://media"/>
            <a:extLst>
              <a:ext uri="{FF2B5EF4-FFF2-40B4-BE49-F238E27FC236}">
                <a16:creationId xmlns:a16="http://schemas.microsoft.com/office/drawing/2014/main" id="{7F613312-F4AA-4508-9478-66DAF09C02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6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upon</a:t>
            </a:r>
          </a:p>
        </p:txBody>
      </p:sp>
      <p:pic>
        <p:nvPicPr>
          <p:cNvPr id="3" name="upon">
            <a:hlinkClick r:id="" action="ppaction://media"/>
            <a:extLst>
              <a:ext uri="{FF2B5EF4-FFF2-40B4-BE49-F238E27FC236}">
                <a16:creationId xmlns:a16="http://schemas.microsoft.com/office/drawing/2014/main" id="{CD20D179-5E82-421F-A977-D54A6449FF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3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us</a:t>
            </a:r>
          </a:p>
        </p:txBody>
      </p:sp>
      <p:pic>
        <p:nvPicPr>
          <p:cNvPr id="3" name="us">
            <a:hlinkClick r:id="" action="ppaction://media"/>
            <a:extLst>
              <a:ext uri="{FF2B5EF4-FFF2-40B4-BE49-F238E27FC236}">
                <a16:creationId xmlns:a16="http://schemas.microsoft.com/office/drawing/2014/main" id="{21E12993-6DB1-4E3A-9295-DFF0ACEAEC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2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because</a:t>
            </a:r>
          </a:p>
        </p:txBody>
      </p:sp>
      <p:pic>
        <p:nvPicPr>
          <p:cNvPr id="3" name="because">
            <a:hlinkClick r:id="" action="ppaction://media"/>
            <a:extLst>
              <a:ext uri="{FF2B5EF4-FFF2-40B4-BE49-F238E27FC236}">
                <a16:creationId xmlns:a16="http://schemas.microsoft.com/office/drawing/2014/main" id="{E8F76C76-0016-44AD-89DB-CF0732E090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9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use</a:t>
            </a:r>
          </a:p>
        </p:txBody>
      </p:sp>
      <p:pic>
        <p:nvPicPr>
          <p:cNvPr id="3" name="use">
            <a:hlinkClick r:id="" action="ppaction://media"/>
            <a:extLst>
              <a:ext uri="{FF2B5EF4-FFF2-40B4-BE49-F238E27FC236}">
                <a16:creationId xmlns:a16="http://schemas.microsoft.com/office/drawing/2014/main" id="{CD63D14A-23D8-43BA-BDB9-CC3C066615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5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very</a:t>
            </a:r>
          </a:p>
        </p:txBody>
      </p:sp>
      <p:pic>
        <p:nvPicPr>
          <p:cNvPr id="3" name="very">
            <a:hlinkClick r:id="" action="ppaction://media"/>
            <a:extLst>
              <a:ext uri="{FF2B5EF4-FFF2-40B4-BE49-F238E27FC236}">
                <a16:creationId xmlns:a16="http://schemas.microsoft.com/office/drawing/2014/main" id="{49B67CB3-BE8F-42A2-9544-71C4A013EA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2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wash</a:t>
            </a:r>
          </a:p>
        </p:txBody>
      </p:sp>
      <p:pic>
        <p:nvPicPr>
          <p:cNvPr id="3" name="wash">
            <a:hlinkClick r:id="" action="ppaction://media"/>
            <a:extLst>
              <a:ext uri="{FF2B5EF4-FFF2-40B4-BE49-F238E27FC236}">
                <a16:creationId xmlns:a16="http://schemas.microsoft.com/office/drawing/2014/main" id="{6E16527E-0F69-4143-92C5-047594447B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0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which</a:t>
            </a:r>
          </a:p>
        </p:txBody>
      </p:sp>
      <p:pic>
        <p:nvPicPr>
          <p:cNvPr id="3" name="which">
            <a:hlinkClick r:id="" action="ppaction://media"/>
            <a:extLst>
              <a:ext uri="{FF2B5EF4-FFF2-40B4-BE49-F238E27FC236}">
                <a16:creationId xmlns:a16="http://schemas.microsoft.com/office/drawing/2014/main" id="{DA8B3BB0-B300-486C-AAD1-ACD1C17D7B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5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why</a:t>
            </a:r>
          </a:p>
        </p:txBody>
      </p:sp>
      <p:pic>
        <p:nvPicPr>
          <p:cNvPr id="3" name="why">
            <a:hlinkClick r:id="" action="ppaction://media"/>
            <a:extLst>
              <a:ext uri="{FF2B5EF4-FFF2-40B4-BE49-F238E27FC236}">
                <a16:creationId xmlns:a16="http://schemas.microsoft.com/office/drawing/2014/main" id="{A2CED300-B8A4-4A87-94BF-81822A6044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4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wish</a:t>
            </a:r>
          </a:p>
        </p:txBody>
      </p:sp>
      <p:pic>
        <p:nvPicPr>
          <p:cNvPr id="3" name="wish">
            <a:hlinkClick r:id="" action="ppaction://media"/>
            <a:extLst>
              <a:ext uri="{FF2B5EF4-FFF2-40B4-BE49-F238E27FC236}">
                <a16:creationId xmlns:a16="http://schemas.microsoft.com/office/drawing/2014/main" id="{1A70ECC8-8565-40A0-AD2F-7D00B9CB89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3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work</a:t>
            </a:r>
          </a:p>
        </p:txBody>
      </p:sp>
      <p:pic>
        <p:nvPicPr>
          <p:cNvPr id="3" name="work">
            <a:hlinkClick r:id="" action="ppaction://media"/>
            <a:extLst>
              <a:ext uri="{FF2B5EF4-FFF2-40B4-BE49-F238E27FC236}">
                <a16:creationId xmlns:a16="http://schemas.microsoft.com/office/drawing/2014/main" id="{04E5222D-6B58-4E37-9DFF-C3AC3EB260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4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would</a:t>
            </a:r>
          </a:p>
        </p:txBody>
      </p:sp>
      <p:pic>
        <p:nvPicPr>
          <p:cNvPr id="3" name="would">
            <a:hlinkClick r:id="" action="ppaction://media"/>
            <a:extLst>
              <a:ext uri="{FF2B5EF4-FFF2-40B4-BE49-F238E27FC236}">
                <a16:creationId xmlns:a16="http://schemas.microsoft.com/office/drawing/2014/main" id="{5CC75180-1D3A-437A-9DEE-C467AFB41D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2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write</a:t>
            </a:r>
          </a:p>
        </p:txBody>
      </p:sp>
      <p:pic>
        <p:nvPicPr>
          <p:cNvPr id="3" name="write">
            <a:hlinkClick r:id="" action="ppaction://media"/>
            <a:extLst>
              <a:ext uri="{FF2B5EF4-FFF2-40B4-BE49-F238E27FC236}">
                <a16:creationId xmlns:a16="http://schemas.microsoft.com/office/drawing/2014/main" id="{ED7D09AF-5691-43D4-A172-2CA3CCF5CB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3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>
                <a:latin typeface="Comic Sans MS" panose="030F0702030302020204" pitchFamily="66" charset="0"/>
              </a:rPr>
              <a:t>your</a:t>
            </a:r>
            <a:endParaRPr lang="en-US" sz="9600" dirty="0">
              <a:latin typeface="Comic Sans MS" panose="030F0702030302020204" pitchFamily="66" charset="0"/>
            </a:endParaRPr>
          </a:p>
        </p:txBody>
      </p:sp>
      <p:pic>
        <p:nvPicPr>
          <p:cNvPr id="3" name="your">
            <a:hlinkClick r:id="" action="ppaction://media"/>
            <a:extLst>
              <a:ext uri="{FF2B5EF4-FFF2-40B4-BE49-F238E27FC236}">
                <a16:creationId xmlns:a16="http://schemas.microsoft.com/office/drawing/2014/main" id="{AF914E16-8545-493D-8F27-6C5CD3C428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0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been</a:t>
            </a:r>
          </a:p>
        </p:txBody>
      </p:sp>
      <p:pic>
        <p:nvPicPr>
          <p:cNvPr id="3" name="been">
            <a:hlinkClick r:id="" action="ppaction://media"/>
            <a:extLst>
              <a:ext uri="{FF2B5EF4-FFF2-40B4-BE49-F238E27FC236}">
                <a16:creationId xmlns:a16="http://schemas.microsoft.com/office/drawing/2014/main" id="{43558E36-8F27-4B55-B217-5E5D8A34C4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before</a:t>
            </a:r>
          </a:p>
        </p:txBody>
      </p:sp>
      <p:pic>
        <p:nvPicPr>
          <p:cNvPr id="3" name="before">
            <a:hlinkClick r:id="" action="ppaction://media"/>
            <a:extLst>
              <a:ext uri="{FF2B5EF4-FFF2-40B4-BE49-F238E27FC236}">
                <a16:creationId xmlns:a16="http://schemas.microsoft.com/office/drawing/2014/main" id="{D9C53C7A-3659-4D17-9557-A9149C65DE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5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best</a:t>
            </a:r>
          </a:p>
        </p:txBody>
      </p:sp>
      <p:pic>
        <p:nvPicPr>
          <p:cNvPr id="3" name="best">
            <a:hlinkClick r:id="" action="ppaction://media"/>
            <a:extLst>
              <a:ext uri="{FF2B5EF4-FFF2-40B4-BE49-F238E27FC236}">
                <a16:creationId xmlns:a16="http://schemas.microsoft.com/office/drawing/2014/main" id="{872931B8-EDA5-4691-8A54-CAA1E30B1E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4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both</a:t>
            </a:r>
          </a:p>
        </p:txBody>
      </p:sp>
      <p:pic>
        <p:nvPicPr>
          <p:cNvPr id="3" name="both">
            <a:hlinkClick r:id="" action="ppaction://media"/>
            <a:extLst>
              <a:ext uri="{FF2B5EF4-FFF2-40B4-BE49-F238E27FC236}">
                <a16:creationId xmlns:a16="http://schemas.microsoft.com/office/drawing/2014/main" id="{D0E0656E-21C1-4EFB-90CE-D3477E2609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2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buy</a:t>
            </a:r>
          </a:p>
        </p:txBody>
      </p:sp>
      <p:pic>
        <p:nvPicPr>
          <p:cNvPr id="3" name="buy">
            <a:hlinkClick r:id="" action="ppaction://media"/>
            <a:extLst>
              <a:ext uri="{FF2B5EF4-FFF2-40B4-BE49-F238E27FC236}">
                <a16:creationId xmlns:a16="http://schemas.microsoft.com/office/drawing/2014/main" id="{E7BE60CE-9979-433A-A227-5B2BDD9147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8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</TotalTime>
  <Words>61</Words>
  <Application>Microsoft Office PowerPoint</Application>
  <PresentationFormat>Widescreen</PresentationFormat>
  <Paragraphs>52</Paragraphs>
  <Slides>49</Slides>
  <Notes>0</Notes>
  <HiddenSlides>0</HiddenSlides>
  <MMClips>48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Comic Sans MS</vt:lpstr>
      <vt:lpstr>Garamond</vt:lpstr>
      <vt:lpstr>Organic</vt:lpstr>
      <vt:lpstr>Dolch List</vt:lpstr>
      <vt:lpstr>always</vt:lpstr>
      <vt:lpstr>around</vt:lpstr>
      <vt:lpstr>because</vt:lpstr>
      <vt:lpstr>been</vt:lpstr>
      <vt:lpstr>before</vt:lpstr>
      <vt:lpstr>best</vt:lpstr>
      <vt:lpstr>both</vt:lpstr>
      <vt:lpstr>buy</vt:lpstr>
      <vt:lpstr>call</vt:lpstr>
      <vt:lpstr>cold</vt:lpstr>
      <vt:lpstr>does</vt:lpstr>
      <vt:lpstr>don’t</vt:lpstr>
      <vt:lpstr>fast</vt:lpstr>
      <vt:lpstr>first</vt:lpstr>
      <vt:lpstr>five</vt:lpstr>
      <vt:lpstr>found</vt:lpstr>
      <vt:lpstr>gave</vt:lpstr>
      <vt:lpstr>goes</vt:lpstr>
      <vt:lpstr>green</vt:lpstr>
      <vt:lpstr>its</vt:lpstr>
      <vt:lpstr>it’s</vt:lpstr>
      <vt:lpstr>made</vt:lpstr>
      <vt:lpstr>many</vt:lpstr>
      <vt:lpstr>off</vt:lpstr>
      <vt:lpstr>or</vt:lpstr>
      <vt:lpstr>pull</vt:lpstr>
      <vt:lpstr>read</vt:lpstr>
      <vt:lpstr>read</vt:lpstr>
      <vt:lpstr>right</vt:lpstr>
      <vt:lpstr>sing</vt:lpstr>
      <vt:lpstr>sit</vt:lpstr>
      <vt:lpstr>sleep</vt:lpstr>
      <vt:lpstr>tell</vt:lpstr>
      <vt:lpstr>their</vt:lpstr>
      <vt:lpstr>these</vt:lpstr>
      <vt:lpstr>those</vt:lpstr>
      <vt:lpstr>upon</vt:lpstr>
      <vt:lpstr>us</vt:lpstr>
      <vt:lpstr>use</vt:lpstr>
      <vt:lpstr>very</vt:lpstr>
      <vt:lpstr>wash</vt:lpstr>
      <vt:lpstr>which</vt:lpstr>
      <vt:lpstr>why</vt:lpstr>
      <vt:lpstr>wish</vt:lpstr>
      <vt:lpstr>work</vt:lpstr>
      <vt:lpstr>would</vt:lpstr>
      <vt:lpstr>write</vt:lpstr>
      <vt:lpstr>your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Dolch List</dc:title>
  <dc:creator>Chris Eagers</dc:creator>
  <cp:lastModifiedBy>Chris Eagers</cp:lastModifiedBy>
  <cp:revision>1</cp:revision>
  <dcterms:created xsi:type="dcterms:W3CDTF">2018-01-05T02:04:45Z</dcterms:created>
  <dcterms:modified xsi:type="dcterms:W3CDTF">2018-01-05T02:09:19Z</dcterms:modified>
</cp:coreProperties>
</file>