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289" r:id="rId40"/>
    <p:sldId id="290" r:id="rId41"/>
    <p:sldId id="291" r:id="rId42"/>
    <p:sldId id="292" r:id="rId43"/>
    <p:sldId id="279" r:id="rId44"/>
    <p:sldId id="280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259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Eagers" userId="0270aa54303f3493" providerId="LiveId" clId="{C2225E82-4E7A-4E5B-AB81-8ACD0F5276BA}"/>
    <pc:docChg chg="delSld modSld">
      <pc:chgData name="Chris Eagers" userId="0270aa54303f3493" providerId="LiveId" clId="{C2225E82-4E7A-4E5B-AB81-8ACD0F5276BA}" dt="2018-01-15T00:31:41.816" v="42" actId="20577"/>
      <pc:docMkLst>
        <pc:docMk/>
      </pc:docMkLst>
      <pc:sldChg chg="modSp">
        <pc:chgData name="Chris Eagers" userId="0270aa54303f3493" providerId="LiveId" clId="{C2225E82-4E7A-4E5B-AB81-8ACD0F5276BA}" dt="2018-01-15T00:31:41.816" v="42" actId="20577"/>
        <pc:sldMkLst>
          <pc:docMk/>
          <pc:sldMk cId="643058703" sldId="256"/>
        </pc:sldMkLst>
        <pc:spChg chg="mod">
          <ac:chgData name="Chris Eagers" userId="0270aa54303f3493" providerId="LiveId" clId="{C2225E82-4E7A-4E5B-AB81-8ACD0F5276BA}" dt="2018-01-15T00:31:41.816" v="42" actId="20577"/>
          <ac:spMkLst>
            <pc:docMk/>
            <pc:sldMk cId="643058703" sldId="256"/>
            <ac:spMk id="3" creationId="{34DA50A2-F75F-CE4A-B751-069EAD906384}"/>
          </ac:spMkLst>
        </pc:spChg>
      </pc:sldChg>
      <pc:sldChg chg="del">
        <pc:chgData name="Chris Eagers" userId="0270aa54303f3493" providerId="LiveId" clId="{C2225E82-4E7A-4E5B-AB81-8ACD0F5276BA}" dt="2018-01-15T00:31:35.550" v="20" actId="2696"/>
        <pc:sldMkLst>
          <pc:docMk/>
          <pc:sldMk cId="2567893125" sldId="264"/>
        </pc:sldMkLst>
      </pc:sldChg>
      <pc:sldChg chg="del">
        <pc:chgData name="Chris Eagers" userId="0270aa54303f3493" providerId="LiveId" clId="{C2225E82-4E7A-4E5B-AB81-8ACD0F5276BA}" dt="2018-01-15T00:31:35.558" v="21" actId="2696"/>
        <pc:sldMkLst>
          <pc:docMk/>
          <pc:sldMk cId="1040982033" sldId="265"/>
        </pc:sldMkLst>
      </pc:sldChg>
      <pc:sldChg chg="del">
        <pc:chgData name="Chris Eagers" userId="0270aa54303f3493" providerId="LiveId" clId="{C2225E82-4E7A-4E5B-AB81-8ACD0F5276BA}" dt="2018-01-15T00:31:35.684" v="39" actId="2696"/>
        <pc:sldMkLst>
          <pc:docMk/>
          <pc:sldMk cId="2343339439" sldId="266"/>
        </pc:sldMkLst>
      </pc:sldChg>
      <pc:sldChg chg="del">
        <pc:chgData name="Chris Eagers" userId="0270aa54303f3493" providerId="LiveId" clId="{C2225E82-4E7A-4E5B-AB81-8ACD0F5276BA}" dt="2018-01-15T00:31:35.444" v="6" actId="2696"/>
        <pc:sldMkLst>
          <pc:docMk/>
          <pc:sldMk cId="4158993371" sldId="271"/>
        </pc:sldMkLst>
      </pc:sldChg>
      <pc:sldChg chg="del">
        <pc:chgData name="Chris Eagers" userId="0270aa54303f3493" providerId="LiveId" clId="{C2225E82-4E7A-4E5B-AB81-8ACD0F5276BA}" dt="2018-01-15T00:31:35.451" v="7" actId="2696"/>
        <pc:sldMkLst>
          <pc:docMk/>
          <pc:sldMk cId="3113673698" sldId="272"/>
        </pc:sldMkLst>
      </pc:sldChg>
      <pc:sldChg chg="del">
        <pc:chgData name="Chris Eagers" userId="0270aa54303f3493" providerId="LiveId" clId="{C2225E82-4E7A-4E5B-AB81-8ACD0F5276BA}" dt="2018-01-15T00:31:35.458" v="8" actId="2696"/>
        <pc:sldMkLst>
          <pc:docMk/>
          <pc:sldMk cId="2794698779" sldId="273"/>
        </pc:sldMkLst>
      </pc:sldChg>
      <pc:sldChg chg="del">
        <pc:chgData name="Chris Eagers" userId="0270aa54303f3493" providerId="LiveId" clId="{C2225E82-4E7A-4E5B-AB81-8ACD0F5276BA}" dt="2018-01-15T00:31:35.466" v="9" actId="2696"/>
        <pc:sldMkLst>
          <pc:docMk/>
          <pc:sldMk cId="3730800025" sldId="274"/>
        </pc:sldMkLst>
      </pc:sldChg>
      <pc:sldChg chg="del">
        <pc:chgData name="Chris Eagers" userId="0270aa54303f3493" providerId="LiveId" clId="{C2225E82-4E7A-4E5B-AB81-8ACD0F5276BA}" dt="2018-01-15T00:31:35.473" v="10" actId="2696"/>
        <pc:sldMkLst>
          <pc:docMk/>
          <pc:sldMk cId="679107904" sldId="275"/>
        </pc:sldMkLst>
      </pc:sldChg>
      <pc:sldChg chg="del">
        <pc:chgData name="Chris Eagers" userId="0270aa54303f3493" providerId="LiveId" clId="{C2225E82-4E7A-4E5B-AB81-8ACD0F5276BA}" dt="2018-01-15T00:31:35.481" v="11" actId="2696"/>
        <pc:sldMkLst>
          <pc:docMk/>
          <pc:sldMk cId="1222770730" sldId="276"/>
        </pc:sldMkLst>
      </pc:sldChg>
      <pc:sldChg chg="del">
        <pc:chgData name="Chris Eagers" userId="0270aa54303f3493" providerId="LiveId" clId="{C2225E82-4E7A-4E5B-AB81-8ACD0F5276BA}" dt="2018-01-15T00:31:35.489" v="12" actId="2696"/>
        <pc:sldMkLst>
          <pc:docMk/>
          <pc:sldMk cId="2437586549" sldId="277"/>
        </pc:sldMkLst>
      </pc:sldChg>
      <pc:sldChg chg="del">
        <pc:chgData name="Chris Eagers" userId="0270aa54303f3493" providerId="LiveId" clId="{C2225E82-4E7A-4E5B-AB81-8ACD0F5276BA}" dt="2018-01-15T00:31:35.498" v="13" actId="2696"/>
        <pc:sldMkLst>
          <pc:docMk/>
          <pc:sldMk cId="367856681" sldId="278"/>
        </pc:sldMkLst>
      </pc:sldChg>
      <pc:sldChg chg="del">
        <pc:chgData name="Chris Eagers" userId="0270aa54303f3493" providerId="LiveId" clId="{C2225E82-4E7A-4E5B-AB81-8ACD0F5276BA}" dt="2018-01-15T00:31:35.505" v="14" actId="2696"/>
        <pc:sldMkLst>
          <pc:docMk/>
          <pc:sldMk cId="1332733146" sldId="279"/>
        </pc:sldMkLst>
      </pc:sldChg>
      <pc:sldChg chg="del">
        <pc:chgData name="Chris Eagers" userId="0270aa54303f3493" providerId="LiveId" clId="{C2225E82-4E7A-4E5B-AB81-8ACD0F5276BA}" dt="2018-01-15T00:31:35.514" v="15" actId="2696"/>
        <pc:sldMkLst>
          <pc:docMk/>
          <pc:sldMk cId="2093062816" sldId="280"/>
        </pc:sldMkLst>
      </pc:sldChg>
      <pc:sldChg chg="del">
        <pc:chgData name="Chris Eagers" userId="0270aa54303f3493" providerId="LiveId" clId="{C2225E82-4E7A-4E5B-AB81-8ACD0F5276BA}" dt="2018-01-15T00:31:35.520" v="16" actId="2696"/>
        <pc:sldMkLst>
          <pc:docMk/>
          <pc:sldMk cId="2123713997" sldId="281"/>
        </pc:sldMkLst>
      </pc:sldChg>
      <pc:sldChg chg="del">
        <pc:chgData name="Chris Eagers" userId="0270aa54303f3493" providerId="LiveId" clId="{C2225E82-4E7A-4E5B-AB81-8ACD0F5276BA}" dt="2018-01-15T00:31:35.529" v="17" actId="2696"/>
        <pc:sldMkLst>
          <pc:docMk/>
          <pc:sldMk cId="3808970923" sldId="282"/>
        </pc:sldMkLst>
      </pc:sldChg>
      <pc:sldChg chg="del">
        <pc:chgData name="Chris Eagers" userId="0270aa54303f3493" providerId="LiveId" clId="{C2225E82-4E7A-4E5B-AB81-8ACD0F5276BA}" dt="2018-01-15T00:31:35.544" v="19" actId="2696"/>
        <pc:sldMkLst>
          <pc:docMk/>
          <pc:sldMk cId="3334951568" sldId="283"/>
        </pc:sldMkLst>
      </pc:sldChg>
      <pc:sldChg chg="del">
        <pc:chgData name="Chris Eagers" userId="0270aa54303f3493" providerId="LiveId" clId="{C2225E82-4E7A-4E5B-AB81-8ACD0F5276BA}" dt="2018-01-15T00:31:35.565" v="22" actId="2696"/>
        <pc:sldMkLst>
          <pc:docMk/>
          <pc:sldMk cId="1340388933" sldId="284"/>
        </pc:sldMkLst>
      </pc:sldChg>
      <pc:sldChg chg="del">
        <pc:chgData name="Chris Eagers" userId="0270aa54303f3493" providerId="LiveId" clId="{C2225E82-4E7A-4E5B-AB81-8ACD0F5276BA}" dt="2018-01-15T00:31:35.573" v="23" actId="2696"/>
        <pc:sldMkLst>
          <pc:docMk/>
          <pc:sldMk cId="1656524430" sldId="285"/>
        </pc:sldMkLst>
      </pc:sldChg>
      <pc:sldChg chg="del">
        <pc:chgData name="Chris Eagers" userId="0270aa54303f3493" providerId="LiveId" clId="{C2225E82-4E7A-4E5B-AB81-8ACD0F5276BA}" dt="2018-01-15T00:31:35.581" v="24" actId="2696"/>
        <pc:sldMkLst>
          <pc:docMk/>
          <pc:sldMk cId="2339739422" sldId="286"/>
        </pc:sldMkLst>
      </pc:sldChg>
      <pc:sldChg chg="del">
        <pc:chgData name="Chris Eagers" userId="0270aa54303f3493" providerId="LiveId" clId="{C2225E82-4E7A-4E5B-AB81-8ACD0F5276BA}" dt="2018-01-15T00:31:35.595" v="26" actId="2696"/>
        <pc:sldMkLst>
          <pc:docMk/>
          <pc:sldMk cId="3012023792" sldId="287"/>
        </pc:sldMkLst>
      </pc:sldChg>
      <pc:sldChg chg="del">
        <pc:chgData name="Chris Eagers" userId="0270aa54303f3493" providerId="LiveId" clId="{C2225E82-4E7A-4E5B-AB81-8ACD0F5276BA}" dt="2018-01-15T00:31:35.602" v="27" actId="2696"/>
        <pc:sldMkLst>
          <pc:docMk/>
          <pc:sldMk cId="3395465587" sldId="288"/>
        </pc:sldMkLst>
      </pc:sldChg>
      <pc:sldChg chg="del">
        <pc:chgData name="Chris Eagers" userId="0270aa54303f3493" providerId="LiveId" clId="{C2225E82-4E7A-4E5B-AB81-8ACD0F5276BA}" dt="2018-01-15T00:31:35.609" v="28" actId="2696"/>
        <pc:sldMkLst>
          <pc:docMk/>
          <pc:sldMk cId="3055979914" sldId="289"/>
        </pc:sldMkLst>
      </pc:sldChg>
      <pc:sldChg chg="del">
        <pc:chgData name="Chris Eagers" userId="0270aa54303f3493" providerId="LiveId" clId="{C2225E82-4E7A-4E5B-AB81-8ACD0F5276BA}" dt="2018-01-15T00:31:35.615" v="29" actId="2696"/>
        <pc:sldMkLst>
          <pc:docMk/>
          <pc:sldMk cId="3434768130" sldId="290"/>
        </pc:sldMkLst>
      </pc:sldChg>
      <pc:sldChg chg="del">
        <pc:chgData name="Chris Eagers" userId="0270aa54303f3493" providerId="LiveId" clId="{C2225E82-4E7A-4E5B-AB81-8ACD0F5276BA}" dt="2018-01-15T00:31:35.630" v="31" actId="2696"/>
        <pc:sldMkLst>
          <pc:docMk/>
          <pc:sldMk cId="4010118619" sldId="291"/>
        </pc:sldMkLst>
      </pc:sldChg>
      <pc:sldChg chg="del">
        <pc:chgData name="Chris Eagers" userId="0270aa54303f3493" providerId="LiveId" clId="{C2225E82-4E7A-4E5B-AB81-8ACD0F5276BA}" dt="2018-01-15T00:31:35.636" v="32" actId="2696"/>
        <pc:sldMkLst>
          <pc:docMk/>
          <pc:sldMk cId="1074883556" sldId="292"/>
        </pc:sldMkLst>
      </pc:sldChg>
      <pc:sldChg chg="del">
        <pc:chgData name="Chris Eagers" userId="0270aa54303f3493" providerId="LiveId" clId="{C2225E82-4E7A-4E5B-AB81-8ACD0F5276BA}" dt="2018-01-15T00:31:35.643" v="33" actId="2696"/>
        <pc:sldMkLst>
          <pc:docMk/>
          <pc:sldMk cId="3825259326" sldId="293"/>
        </pc:sldMkLst>
      </pc:sldChg>
      <pc:sldChg chg="del">
        <pc:chgData name="Chris Eagers" userId="0270aa54303f3493" providerId="LiveId" clId="{C2225E82-4E7A-4E5B-AB81-8ACD0F5276BA}" dt="2018-01-15T00:31:35.656" v="35" actId="2696"/>
        <pc:sldMkLst>
          <pc:docMk/>
          <pc:sldMk cId="1779697873" sldId="294"/>
        </pc:sldMkLst>
      </pc:sldChg>
      <pc:sldChg chg="del">
        <pc:chgData name="Chris Eagers" userId="0270aa54303f3493" providerId="LiveId" clId="{C2225E82-4E7A-4E5B-AB81-8ACD0F5276BA}" dt="2018-01-15T00:31:35.663" v="36" actId="2696"/>
        <pc:sldMkLst>
          <pc:docMk/>
          <pc:sldMk cId="2968727066" sldId="295"/>
        </pc:sldMkLst>
      </pc:sldChg>
      <pc:sldChg chg="del">
        <pc:chgData name="Chris Eagers" userId="0270aa54303f3493" providerId="LiveId" clId="{C2225E82-4E7A-4E5B-AB81-8ACD0F5276BA}" dt="2018-01-15T00:31:35.669" v="37" actId="2696"/>
        <pc:sldMkLst>
          <pc:docMk/>
          <pc:sldMk cId="2869161354" sldId="296"/>
        </pc:sldMkLst>
      </pc:sldChg>
      <pc:sldChg chg="del">
        <pc:chgData name="Chris Eagers" userId="0270aa54303f3493" providerId="LiveId" clId="{C2225E82-4E7A-4E5B-AB81-8ACD0F5276BA}" dt="2018-01-15T00:31:35.676" v="38" actId="2696"/>
        <pc:sldMkLst>
          <pc:docMk/>
          <pc:sldMk cId="1036783342" sldId="297"/>
        </pc:sldMkLst>
      </pc:sldChg>
      <pc:sldChg chg="del">
        <pc:chgData name="Chris Eagers" userId="0270aa54303f3493" providerId="LiveId" clId="{C2225E82-4E7A-4E5B-AB81-8ACD0F5276BA}" dt="2018-01-15T00:31:35.535" v="18" actId="2696"/>
        <pc:sldMkLst>
          <pc:docMk/>
          <pc:sldMk cId="1685491076" sldId="298"/>
        </pc:sldMkLst>
      </pc:sldChg>
      <pc:sldChg chg="del">
        <pc:chgData name="Chris Eagers" userId="0270aa54303f3493" providerId="LiveId" clId="{C2225E82-4E7A-4E5B-AB81-8ACD0F5276BA}" dt="2018-01-15T00:31:35.587" v="25" actId="2696"/>
        <pc:sldMkLst>
          <pc:docMk/>
          <pc:sldMk cId="4045943627" sldId="299"/>
        </pc:sldMkLst>
      </pc:sldChg>
      <pc:sldChg chg="del">
        <pc:chgData name="Chris Eagers" userId="0270aa54303f3493" providerId="LiveId" clId="{C2225E82-4E7A-4E5B-AB81-8ACD0F5276BA}" dt="2018-01-15T00:31:35.622" v="30" actId="2696"/>
        <pc:sldMkLst>
          <pc:docMk/>
          <pc:sldMk cId="3966057792" sldId="300"/>
        </pc:sldMkLst>
      </pc:sldChg>
      <pc:sldChg chg="del">
        <pc:chgData name="Chris Eagers" userId="0270aa54303f3493" providerId="LiveId" clId="{C2225E82-4E7A-4E5B-AB81-8ACD0F5276BA}" dt="2018-01-15T00:31:35.650" v="34" actId="2696"/>
        <pc:sldMkLst>
          <pc:docMk/>
          <pc:sldMk cId="2895935530" sldId="301"/>
        </pc:sldMkLst>
      </pc:sldChg>
    </pc:docChg>
  </pc:docChgLst>
  <pc:docChgLst>
    <pc:chgData name="Chris Eagers" userId="0270aa54303f3493" providerId="LiveId" clId="{99F3620F-22D6-4EE3-8CB0-6FA024FDB40E}"/>
    <pc:docChg chg="custSel delSld modSld">
      <pc:chgData name="Chris Eagers" userId="0270aa54303f3493" providerId="LiveId" clId="{99F3620F-22D6-4EE3-8CB0-6FA024FDB40E}" dt="2018-01-15T00:04:57.061" v="100" actId="2696"/>
      <pc:docMkLst>
        <pc:docMk/>
      </pc:docMkLst>
      <pc:sldChg chg="addSp delSp modSp modAnim">
        <pc:chgData name="Chris Eagers" userId="0270aa54303f3493" providerId="LiveId" clId="{99F3620F-22D6-4EE3-8CB0-6FA024FDB40E}" dt="2018-01-14T23:57:37.369" v="1" actId="1076"/>
        <pc:sldMkLst>
          <pc:docMk/>
          <pc:sldMk cId="1162289008" sldId="257"/>
        </pc:sldMkLst>
        <pc:spChg chg="del">
          <ac:chgData name="Chris Eagers" userId="0270aa54303f3493" providerId="LiveId" clId="{99F3620F-22D6-4EE3-8CB0-6FA024FDB40E}" dt="2018-01-14T23:57:29.255" v="0" actId="1076"/>
          <ac:spMkLst>
            <pc:docMk/>
            <pc:sldMk cId="1162289008" sldId="257"/>
            <ac:spMk id="3" creationId="{ED56A1FF-B43C-7C4B-88B8-6E4FA03607F0}"/>
          </ac:spMkLst>
        </pc:spChg>
        <pc:picChg chg="add mod">
          <ac:chgData name="Chris Eagers" userId="0270aa54303f3493" providerId="LiveId" clId="{99F3620F-22D6-4EE3-8CB0-6FA024FDB40E}" dt="2018-01-14T23:57:37.369" v="1" actId="1076"/>
          <ac:picMkLst>
            <pc:docMk/>
            <pc:sldMk cId="1162289008" sldId="257"/>
            <ac:picMk id="4" creationId="{F2A4D4E4-3F87-4D2B-9410-BA6A0016206D}"/>
          </ac:picMkLst>
        </pc:picChg>
      </pc:sldChg>
      <pc:sldChg chg="addSp delSp modSp modAnim">
        <pc:chgData name="Chris Eagers" userId="0270aa54303f3493" providerId="LiveId" clId="{99F3620F-22D6-4EE3-8CB0-6FA024FDB40E}" dt="2018-01-14T23:57:50.972" v="3" actId="1076"/>
        <pc:sldMkLst>
          <pc:docMk/>
          <pc:sldMk cId="3914471302" sldId="258"/>
        </pc:sldMkLst>
        <pc:spChg chg="del">
          <ac:chgData name="Chris Eagers" userId="0270aa54303f3493" providerId="LiveId" clId="{99F3620F-22D6-4EE3-8CB0-6FA024FDB40E}" dt="2018-01-14T23:57:45.854" v="2" actId="1076"/>
          <ac:spMkLst>
            <pc:docMk/>
            <pc:sldMk cId="3914471302" sldId="258"/>
            <ac:spMk id="3" creationId="{D55E953B-96EB-904B-BE14-769C68E745D8}"/>
          </ac:spMkLst>
        </pc:spChg>
        <pc:picChg chg="add mod">
          <ac:chgData name="Chris Eagers" userId="0270aa54303f3493" providerId="LiveId" clId="{99F3620F-22D6-4EE3-8CB0-6FA024FDB40E}" dt="2018-01-14T23:57:50.972" v="3" actId="1076"/>
          <ac:picMkLst>
            <pc:docMk/>
            <pc:sldMk cId="3914471302" sldId="258"/>
            <ac:picMk id="4" creationId="{035C229B-03D3-4164-87F9-047A6FE75625}"/>
          </ac:picMkLst>
        </pc:picChg>
      </pc:sldChg>
      <pc:sldChg chg="addSp delSp modSp modAnim">
        <pc:chgData name="Chris Eagers" userId="0270aa54303f3493" providerId="LiveId" clId="{99F3620F-22D6-4EE3-8CB0-6FA024FDB40E}" dt="2018-01-14T23:58:02.085" v="5" actId="1076"/>
        <pc:sldMkLst>
          <pc:docMk/>
          <pc:sldMk cId="704052785" sldId="259"/>
        </pc:sldMkLst>
        <pc:spChg chg="del">
          <ac:chgData name="Chris Eagers" userId="0270aa54303f3493" providerId="LiveId" clId="{99F3620F-22D6-4EE3-8CB0-6FA024FDB40E}" dt="2018-01-14T23:57:58.412" v="4" actId="1076"/>
          <ac:spMkLst>
            <pc:docMk/>
            <pc:sldMk cId="704052785" sldId="259"/>
            <ac:spMk id="3" creationId="{EB89277F-ABE9-5943-BEB1-BE8EEDEDD911}"/>
          </ac:spMkLst>
        </pc:spChg>
        <pc:picChg chg="add mod">
          <ac:chgData name="Chris Eagers" userId="0270aa54303f3493" providerId="LiveId" clId="{99F3620F-22D6-4EE3-8CB0-6FA024FDB40E}" dt="2018-01-14T23:58:02.085" v="5" actId="1076"/>
          <ac:picMkLst>
            <pc:docMk/>
            <pc:sldMk cId="704052785" sldId="259"/>
            <ac:picMk id="4" creationId="{169A65B7-1CD3-41F1-8764-CDB0DCFF8268}"/>
          </ac:picMkLst>
        </pc:picChg>
      </pc:sldChg>
      <pc:sldChg chg="addSp delSp modSp modAnim">
        <pc:chgData name="Chris Eagers" userId="0270aa54303f3493" providerId="LiveId" clId="{99F3620F-22D6-4EE3-8CB0-6FA024FDB40E}" dt="2018-01-14T23:58:09.133" v="7" actId="1076"/>
        <pc:sldMkLst>
          <pc:docMk/>
          <pc:sldMk cId="3956908685" sldId="260"/>
        </pc:sldMkLst>
        <pc:spChg chg="del">
          <ac:chgData name="Chris Eagers" userId="0270aa54303f3493" providerId="LiveId" clId="{99F3620F-22D6-4EE3-8CB0-6FA024FDB40E}" dt="2018-01-14T23:58:06.216" v="6" actId="1076"/>
          <ac:spMkLst>
            <pc:docMk/>
            <pc:sldMk cId="3956908685" sldId="260"/>
            <ac:spMk id="3" creationId="{3633FB3E-FD28-9049-9899-76F7F0C194F9}"/>
          </ac:spMkLst>
        </pc:spChg>
        <pc:picChg chg="add mod">
          <ac:chgData name="Chris Eagers" userId="0270aa54303f3493" providerId="LiveId" clId="{99F3620F-22D6-4EE3-8CB0-6FA024FDB40E}" dt="2018-01-14T23:58:09.133" v="7" actId="1076"/>
          <ac:picMkLst>
            <pc:docMk/>
            <pc:sldMk cId="3956908685" sldId="260"/>
            <ac:picMk id="4" creationId="{AE847F8E-BABA-45B0-8E30-8253E3657133}"/>
          </ac:picMkLst>
        </pc:picChg>
      </pc:sldChg>
      <pc:sldChg chg="addSp delSp modSp modAnim">
        <pc:chgData name="Chris Eagers" userId="0270aa54303f3493" providerId="LiveId" clId="{99F3620F-22D6-4EE3-8CB0-6FA024FDB40E}" dt="2018-01-14T23:58:15.277" v="9" actId="1076"/>
        <pc:sldMkLst>
          <pc:docMk/>
          <pc:sldMk cId="2499352198" sldId="261"/>
        </pc:sldMkLst>
        <pc:spChg chg="del">
          <ac:chgData name="Chris Eagers" userId="0270aa54303f3493" providerId="LiveId" clId="{99F3620F-22D6-4EE3-8CB0-6FA024FDB40E}" dt="2018-01-14T23:58:13.413" v="8" actId="1076"/>
          <ac:spMkLst>
            <pc:docMk/>
            <pc:sldMk cId="2499352198" sldId="261"/>
            <ac:spMk id="3" creationId="{53C60461-117A-A94E-91B6-33DDB18A4D72}"/>
          </ac:spMkLst>
        </pc:spChg>
        <pc:picChg chg="add mod">
          <ac:chgData name="Chris Eagers" userId="0270aa54303f3493" providerId="LiveId" clId="{99F3620F-22D6-4EE3-8CB0-6FA024FDB40E}" dt="2018-01-14T23:58:15.277" v="9" actId="1076"/>
          <ac:picMkLst>
            <pc:docMk/>
            <pc:sldMk cId="2499352198" sldId="261"/>
            <ac:picMk id="4" creationId="{2EBD82E2-98B9-4C81-9FD6-FFAA7A3F86EF}"/>
          </ac:picMkLst>
        </pc:picChg>
      </pc:sldChg>
      <pc:sldChg chg="addSp delSp modSp modAnim">
        <pc:chgData name="Chris Eagers" userId="0270aa54303f3493" providerId="LiveId" clId="{99F3620F-22D6-4EE3-8CB0-6FA024FDB40E}" dt="2018-01-14T23:58:34.980" v="11" actId="1076"/>
        <pc:sldMkLst>
          <pc:docMk/>
          <pc:sldMk cId="1293426648" sldId="262"/>
        </pc:sldMkLst>
        <pc:spChg chg="del">
          <ac:chgData name="Chris Eagers" userId="0270aa54303f3493" providerId="LiveId" clId="{99F3620F-22D6-4EE3-8CB0-6FA024FDB40E}" dt="2018-01-14T23:58:31.243" v="10" actId="1076"/>
          <ac:spMkLst>
            <pc:docMk/>
            <pc:sldMk cId="1293426648" sldId="262"/>
            <ac:spMk id="3" creationId="{348D8047-F64E-A142-8AB0-6CA6AA610D91}"/>
          </ac:spMkLst>
        </pc:spChg>
        <pc:picChg chg="add mod">
          <ac:chgData name="Chris Eagers" userId="0270aa54303f3493" providerId="LiveId" clId="{99F3620F-22D6-4EE3-8CB0-6FA024FDB40E}" dt="2018-01-14T23:58:34.980" v="11" actId="1076"/>
          <ac:picMkLst>
            <pc:docMk/>
            <pc:sldMk cId="1293426648" sldId="262"/>
            <ac:picMk id="4" creationId="{D8BEBA73-CFF7-49BF-B892-297CBB6063BC}"/>
          </ac:picMkLst>
        </pc:picChg>
      </pc:sldChg>
      <pc:sldChg chg="addSp delSp modSp modAnim">
        <pc:chgData name="Chris Eagers" userId="0270aa54303f3493" providerId="LiveId" clId="{99F3620F-22D6-4EE3-8CB0-6FA024FDB40E}" dt="2018-01-14T23:58:46.605" v="13" actId="1076"/>
        <pc:sldMkLst>
          <pc:docMk/>
          <pc:sldMk cId="231623633" sldId="263"/>
        </pc:sldMkLst>
        <pc:spChg chg="del">
          <ac:chgData name="Chris Eagers" userId="0270aa54303f3493" providerId="LiveId" clId="{99F3620F-22D6-4EE3-8CB0-6FA024FDB40E}" dt="2018-01-14T23:58:43.926" v="12" actId="1076"/>
          <ac:spMkLst>
            <pc:docMk/>
            <pc:sldMk cId="231623633" sldId="263"/>
            <ac:spMk id="3" creationId="{204F56BF-CC7E-A34A-8B73-6A8C8EA8EAEE}"/>
          </ac:spMkLst>
        </pc:spChg>
        <pc:picChg chg="add mod">
          <ac:chgData name="Chris Eagers" userId="0270aa54303f3493" providerId="LiveId" clId="{99F3620F-22D6-4EE3-8CB0-6FA024FDB40E}" dt="2018-01-14T23:58:46.605" v="13" actId="1076"/>
          <ac:picMkLst>
            <pc:docMk/>
            <pc:sldMk cId="231623633" sldId="263"/>
            <ac:picMk id="4" creationId="{45EF3948-76C8-465C-A033-F38FECD46198}"/>
          </ac:picMkLst>
        </pc:picChg>
      </pc:sldChg>
      <pc:sldChg chg="addSp delSp modSp modAnim">
        <pc:chgData name="Chris Eagers" userId="0270aa54303f3493" providerId="LiveId" clId="{99F3620F-22D6-4EE3-8CB0-6FA024FDB40E}" dt="2018-01-15T00:02:07.950" v="59" actId="1076"/>
        <pc:sldMkLst>
          <pc:docMk/>
          <pc:sldMk cId="2567893125" sldId="264"/>
        </pc:sldMkLst>
        <pc:spChg chg="del">
          <ac:chgData name="Chris Eagers" userId="0270aa54303f3493" providerId="LiveId" clId="{99F3620F-22D6-4EE3-8CB0-6FA024FDB40E}" dt="2018-01-15T00:01:59.743" v="58" actId="1076"/>
          <ac:spMkLst>
            <pc:docMk/>
            <pc:sldMk cId="2567893125" sldId="264"/>
            <ac:spMk id="3" creationId="{093BE4AE-C950-C64D-8A10-73FC28922791}"/>
          </ac:spMkLst>
        </pc:spChg>
        <pc:picChg chg="add mod">
          <ac:chgData name="Chris Eagers" userId="0270aa54303f3493" providerId="LiveId" clId="{99F3620F-22D6-4EE3-8CB0-6FA024FDB40E}" dt="2018-01-15T00:02:07.950" v="59" actId="1076"/>
          <ac:picMkLst>
            <pc:docMk/>
            <pc:sldMk cId="2567893125" sldId="264"/>
            <ac:picMk id="4" creationId="{514F492A-2705-436D-9672-E151974C8D97}"/>
          </ac:picMkLst>
        </pc:picChg>
      </pc:sldChg>
      <pc:sldChg chg="addSp delSp modSp modAnim">
        <pc:chgData name="Chris Eagers" userId="0270aa54303f3493" providerId="LiveId" clId="{99F3620F-22D6-4EE3-8CB0-6FA024FDB40E}" dt="2018-01-15T00:02:14.493" v="61" actId="1076"/>
        <pc:sldMkLst>
          <pc:docMk/>
          <pc:sldMk cId="1040982033" sldId="265"/>
        </pc:sldMkLst>
        <pc:spChg chg="del">
          <ac:chgData name="Chris Eagers" userId="0270aa54303f3493" providerId="LiveId" clId="{99F3620F-22D6-4EE3-8CB0-6FA024FDB40E}" dt="2018-01-15T00:02:12.058" v="60" actId="1076"/>
          <ac:spMkLst>
            <pc:docMk/>
            <pc:sldMk cId="1040982033" sldId="265"/>
            <ac:spMk id="3" creationId="{69E9E79D-EE09-E145-A470-A05B9A8E0D11}"/>
          </ac:spMkLst>
        </pc:spChg>
        <pc:picChg chg="add mod">
          <ac:chgData name="Chris Eagers" userId="0270aa54303f3493" providerId="LiveId" clId="{99F3620F-22D6-4EE3-8CB0-6FA024FDB40E}" dt="2018-01-15T00:02:14.493" v="61" actId="1076"/>
          <ac:picMkLst>
            <pc:docMk/>
            <pc:sldMk cId="1040982033" sldId="265"/>
            <ac:picMk id="4" creationId="{24DB6E74-3C8A-4BEE-81E1-D378E0C3B27A}"/>
          </ac:picMkLst>
        </pc:picChg>
      </pc:sldChg>
      <pc:sldChg chg="addSp delSp modSp modAnim">
        <pc:chgData name="Chris Eagers" userId="0270aa54303f3493" providerId="LiveId" clId="{99F3620F-22D6-4EE3-8CB0-6FA024FDB40E}" dt="2018-01-15T00:04:54.270" v="99" actId="1076"/>
        <pc:sldMkLst>
          <pc:docMk/>
          <pc:sldMk cId="2343339439" sldId="266"/>
        </pc:sldMkLst>
        <pc:spChg chg="del">
          <ac:chgData name="Chris Eagers" userId="0270aa54303f3493" providerId="LiveId" clId="{99F3620F-22D6-4EE3-8CB0-6FA024FDB40E}" dt="2018-01-15T00:04:50.710" v="98" actId="1076"/>
          <ac:spMkLst>
            <pc:docMk/>
            <pc:sldMk cId="2343339439" sldId="266"/>
            <ac:spMk id="3" creationId="{33566449-F766-3340-96AD-B42911040EDB}"/>
          </ac:spMkLst>
        </pc:spChg>
        <pc:picChg chg="add mod">
          <ac:chgData name="Chris Eagers" userId="0270aa54303f3493" providerId="LiveId" clId="{99F3620F-22D6-4EE3-8CB0-6FA024FDB40E}" dt="2018-01-15T00:04:54.270" v="99" actId="1076"/>
          <ac:picMkLst>
            <pc:docMk/>
            <pc:sldMk cId="2343339439" sldId="266"/>
            <ac:picMk id="4" creationId="{9D48436E-2033-41B6-BB3B-EE99391C2840}"/>
          </ac:picMkLst>
        </pc:picChg>
      </pc:sldChg>
      <pc:sldChg chg="del">
        <pc:chgData name="Chris Eagers" userId="0270aa54303f3493" providerId="LiveId" clId="{99F3620F-22D6-4EE3-8CB0-6FA024FDB40E}" dt="2018-01-15T00:04:57.061" v="100" actId="2696"/>
        <pc:sldMkLst>
          <pc:docMk/>
          <pc:sldMk cId="2962222480" sldId="267"/>
        </pc:sldMkLst>
      </pc:sldChg>
      <pc:sldChg chg="addSp delSp modSp modAnim">
        <pc:chgData name="Chris Eagers" userId="0270aa54303f3493" providerId="LiveId" clId="{99F3620F-22D6-4EE3-8CB0-6FA024FDB40E}" dt="2018-01-14T23:58:59.861" v="16" actId="1076"/>
        <pc:sldMkLst>
          <pc:docMk/>
          <pc:sldMk cId="2209280990" sldId="268"/>
        </pc:sldMkLst>
        <pc:spChg chg="del">
          <ac:chgData name="Chris Eagers" userId="0270aa54303f3493" providerId="LiveId" clId="{99F3620F-22D6-4EE3-8CB0-6FA024FDB40E}" dt="2018-01-14T23:58:50.078" v="14" actId="1076"/>
          <ac:spMkLst>
            <pc:docMk/>
            <pc:sldMk cId="2209280990" sldId="268"/>
            <ac:spMk id="3" creationId="{C26725CD-4C62-D146-B68F-6D25A7281150}"/>
          </ac:spMkLst>
        </pc:spChg>
        <pc:picChg chg="add mod">
          <ac:chgData name="Chris Eagers" userId="0270aa54303f3493" providerId="LiveId" clId="{99F3620F-22D6-4EE3-8CB0-6FA024FDB40E}" dt="2018-01-14T23:58:59.861" v="16" actId="1076"/>
          <ac:picMkLst>
            <pc:docMk/>
            <pc:sldMk cId="2209280990" sldId="268"/>
            <ac:picMk id="4" creationId="{AA403EDE-364D-4385-AC6A-20BC8B85AFFD}"/>
          </ac:picMkLst>
        </pc:picChg>
      </pc:sldChg>
      <pc:sldChg chg="addSp delSp modSp modAnim">
        <pc:chgData name="Chris Eagers" userId="0270aa54303f3493" providerId="LiveId" clId="{99F3620F-22D6-4EE3-8CB0-6FA024FDB40E}" dt="2018-01-14T23:59:06.100" v="18" actId="1076"/>
        <pc:sldMkLst>
          <pc:docMk/>
          <pc:sldMk cId="1480079650" sldId="269"/>
        </pc:sldMkLst>
        <pc:spChg chg="del">
          <ac:chgData name="Chris Eagers" userId="0270aa54303f3493" providerId="LiveId" clId="{99F3620F-22D6-4EE3-8CB0-6FA024FDB40E}" dt="2018-01-14T23:59:04.038" v="17" actId="1076"/>
          <ac:spMkLst>
            <pc:docMk/>
            <pc:sldMk cId="1480079650" sldId="269"/>
            <ac:spMk id="3" creationId="{900E86A9-2897-0E40-810B-CA5A70ADD6D9}"/>
          </ac:spMkLst>
        </pc:spChg>
        <pc:picChg chg="add mod">
          <ac:chgData name="Chris Eagers" userId="0270aa54303f3493" providerId="LiveId" clId="{99F3620F-22D6-4EE3-8CB0-6FA024FDB40E}" dt="2018-01-14T23:59:06.100" v="18" actId="1076"/>
          <ac:picMkLst>
            <pc:docMk/>
            <pc:sldMk cId="1480079650" sldId="269"/>
            <ac:picMk id="4" creationId="{569B555F-00E7-4551-845D-BD94994C475A}"/>
          </ac:picMkLst>
        </pc:picChg>
      </pc:sldChg>
      <pc:sldChg chg="addSp delSp modSp modAnim">
        <pc:chgData name="Chris Eagers" userId="0270aa54303f3493" providerId="LiveId" clId="{99F3620F-22D6-4EE3-8CB0-6FA024FDB40E}" dt="2018-01-14T23:59:15.237" v="20" actId="1076"/>
        <pc:sldMkLst>
          <pc:docMk/>
          <pc:sldMk cId="3368525805" sldId="270"/>
        </pc:sldMkLst>
        <pc:spChg chg="del">
          <ac:chgData name="Chris Eagers" userId="0270aa54303f3493" providerId="LiveId" clId="{99F3620F-22D6-4EE3-8CB0-6FA024FDB40E}" dt="2018-01-14T23:59:12.936" v="19" actId="1076"/>
          <ac:spMkLst>
            <pc:docMk/>
            <pc:sldMk cId="3368525805" sldId="270"/>
            <ac:spMk id="3" creationId="{68C627F3-DFE1-4F40-A930-D3264F2E8182}"/>
          </ac:spMkLst>
        </pc:spChg>
        <pc:picChg chg="add mod">
          <ac:chgData name="Chris Eagers" userId="0270aa54303f3493" providerId="LiveId" clId="{99F3620F-22D6-4EE3-8CB0-6FA024FDB40E}" dt="2018-01-14T23:59:15.237" v="20" actId="1076"/>
          <ac:picMkLst>
            <pc:docMk/>
            <pc:sldMk cId="3368525805" sldId="270"/>
            <ac:picMk id="4" creationId="{404D2385-03D7-419C-9522-05994BEC2093}"/>
          </ac:picMkLst>
        </pc:picChg>
      </pc:sldChg>
      <pc:sldChg chg="addSp delSp modSp modAnim">
        <pc:chgData name="Chris Eagers" userId="0270aa54303f3493" providerId="LiveId" clId="{99F3620F-22D6-4EE3-8CB0-6FA024FDB40E}" dt="2018-01-14T23:59:28.652" v="22" actId="1076"/>
        <pc:sldMkLst>
          <pc:docMk/>
          <pc:sldMk cId="4158993371" sldId="271"/>
        </pc:sldMkLst>
        <pc:spChg chg="del">
          <ac:chgData name="Chris Eagers" userId="0270aa54303f3493" providerId="LiveId" clId="{99F3620F-22D6-4EE3-8CB0-6FA024FDB40E}" dt="2018-01-14T23:59:21.902" v="21" actId="1076"/>
          <ac:spMkLst>
            <pc:docMk/>
            <pc:sldMk cId="4158993371" sldId="271"/>
            <ac:spMk id="3" creationId="{050A7130-C9FA-9F44-A01B-F099A13A8944}"/>
          </ac:spMkLst>
        </pc:spChg>
        <pc:picChg chg="add mod">
          <ac:chgData name="Chris Eagers" userId="0270aa54303f3493" providerId="LiveId" clId="{99F3620F-22D6-4EE3-8CB0-6FA024FDB40E}" dt="2018-01-14T23:59:28.652" v="22" actId="1076"/>
          <ac:picMkLst>
            <pc:docMk/>
            <pc:sldMk cId="4158993371" sldId="271"/>
            <ac:picMk id="4" creationId="{262E777A-4203-4F6F-B02F-ECC86C903C14}"/>
          </ac:picMkLst>
        </pc:picChg>
      </pc:sldChg>
      <pc:sldChg chg="addSp delSp modSp modAnim">
        <pc:chgData name="Chris Eagers" userId="0270aa54303f3493" providerId="LiveId" clId="{99F3620F-22D6-4EE3-8CB0-6FA024FDB40E}" dt="2018-01-14T23:59:34.533" v="24" actId="1076"/>
        <pc:sldMkLst>
          <pc:docMk/>
          <pc:sldMk cId="3113673698" sldId="272"/>
        </pc:sldMkLst>
        <pc:spChg chg="del">
          <ac:chgData name="Chris Eagers" userId="0270aa54303f3493" providerId="LiveId" clId="{99F3620F-22D6-4EE3-8CB0-6FA024FDB40E}" dt="2018-01-14T23:59:31.953" v="23" actId="1076"/>
          <ac:spMkLst>
            <pc:docMk/>
            <pc:sldMk cId="3113673698" sldId="272"/>
            <ac:spMk id="3" creationId="{8E4E52B1-C9A8-4843-B154-BCE7F7165761}"/>
          </ac:spMkLst>
        </pc:spChg>
        <pc:picChg chg="add mod">
          <ac:chgData name="Chris Eagers" userId="0270aa54303f3493" providerId="LiveId" clId="{99F3620F-22D6-4EE3-8CB0-6FA024FDB40E}" dt="2018-01-14T23:59:34.533" v="24" actId="1076"/>
          <ac:picMkLst>
            <pc:docMk/>
            <pc:sldMk cId="3113673698" sldId="272"/>
            <ac:picMk id="4" creationId="{5CFC18E9-2D32-4BBA-9076-3B05C8C61172}"/>
          </ac:picMkLst>
        </pc:picChg>
      </pc:sldChg>
      <pc:sldChg chg="addSp delSp modSp modAnim">
        <pc:chgData name="Chris Eagers" userId="0270aa54303f3493" providerId="LiveId" clId="{99F3620F-22D6-4EE3-8CB0-6FA024FDB40E}" dt="2018-01-14T23:59:40.252" v="26" actId="1076"/>
        <pc:sldMkLst>
          <pc:docMk/>
          <pc:sldMk cId="2794698779" sldId="273"/>
        </pc:sldMkLst>
        <pc:spChg chg="del">
          <ac:chgData name="Chris Eagers" userId="0270aa54303f3493" providerId="LiveId" clId="{99F3620F-22D6-4EE3-8CB0-6FA024FDB40E}" dt="2018-01-14T23:59:38.078" v="25" actId="1076"/>
          <ac:spMkLst>
            <pc:docMk/>
            <pc:sldMk cId="2794698779" sldId="273"/>
            <ac:spMk id="3" creationId="{4A7593A6-5577-D74F-BFDE-FB642E69F9A2}"/>
          </ac:spMkLst>
        </pc:spChg>
        <pc:picChg chg="add mod">
          <ac:chgData name="Chris Eagers" userId="0270aa54303f3493" providerId="LiveId" clId="{99F3620F-22D6-4EE3-8CB0-6FA024FDB40E}" dt="2018-01-14T23:59:40.252" v="26" actId="1076"/>
          <ac:picMkLst>
            <pc:docMk/>
            <pc:sldMk cId="2794698779" sldId="273"/>
            <ac:picMk id="4" creationId="{97E67AFE-90DB-4638-89A9-409C71F214FA}"/>
          </ac:picMkLst>
        </pc:picChg>
      </pc:sldChg>
      <pc:sldChg chg="addSp delSp modSp modAnim">
        <pc:chgData name="Chris Eagers" userId="0270aa54303f3493" providerId="LiveId" clId="{99F3620F-22D6-4EE3-8CB0-6FA024FDB40E}" dt="2018-01-14T23:59:45.956" v="28" actId="1076"/>
        <pc:sldMkLst>
          <pc:docMk/>
          <pc:sldMk cId="3730800025" sldId="274"/>
        </pc:sldMkLst>
        <pc:spChg chg="del">
          <ac:chgData name="Chris Eagers" userId="0270aa54303f3493" providerId="LiveId" clId="{99F3620F-22D6-4EE3-8CB0-6FA024FDB40E}" dt="2018-01-14T23:59:43.803" v="27" actId="1076"/>
          <ac:spMkLst>
            <pc:docMk/>
            <pc:sldMk cId="3730800025" sldId="274"/>
            <ac:spMk id="3" creationId="{2A0D3B64-494B-6A41-B1B5-A5397800E934}"/>
          </ac:spMkLst>
        </pc:spChg>
        <pc:picChg chg="add mod">
          <ac:chgData name="Chris Eagers" userId="0270aa54303f3493" providerId="LiveId" clId="{99F3620F-22D6-4EE3-8CB0-6FA024FDB40E}" dt="2018-01-14T23:59:45.956" v="28" actId="1076"/>
          <ac:picMkLst>
            <pc:docMk/>
            <pc:sldMk cId="3730800025" sldId="274"/>
            <ac:picMk id="4" creationId="{D416779C-9217-4D06-A47B-107E86876B5D}"/>
          </ac:picMkLst>
        </pc:picChg>
      </pc:sldChg>
      <pc:sldChg chg="addSp delSp modSp modAnim">
        <pc:chgData name="Chris Eagers" userId="0270aa54303f3493" providerId="LiveId" clId="{99F3620F-22D6-4EE3-8CB0-6FA024FDB40E}" dt="2018-01-14T23:59:52.941" v="30" actId="1076"/>
        <pc:sldMkLst>
          <pc:docMk/>
          <pc:sldMk cId="679107904" sldId="275"/>
        </pc:sldMkLst>
        <pc:spChg chg="del">
          <ac:chgData name="Chris Eagers" userId="0270aa54303f3493" providerId="LiveId" clId="{99F3620F-22D6-4EE3-8CB0-6FA024FDB40E}" dt="2018-01-14T23:59:50.710" v="29" actId="1076"/>
          <ac:spMkLst>
            <pc:docMk/>
            <pc:sldMk cId="679107904" sldId="275"/>
            <ac:spMk id="3" creationId="{1D7E7194-D9D8-BF49-8B8C-70FB11B8BD1B}"/>
          </ac:spMkLst>
        </pc:spChg>
        <pc:picChg chg="add mod">
          <ac:chgData name="Chris Eagers" userId="0270aa54303f3493" providerId="LiveId" clId="{99F3620F-22D6-4EE3-8CB0-6FA024FDB40E}" dt="2018-01-14T23:59:52.941" v="30" actId="1076"/>
          <ac:picMkLst>
            <pc:docMk/>
            <pc:sldMk cId="679107904" sldId="275"/>
            <ac:picMk id="4" creationId="{53E38B8E-6179-4DC5-BC35-C25A40FBA03E}"/>
          </ac:picMkLst>
        </pc:picChg>
      </pc:sldChg>
      <pc:sldChg chg="addSp delSp modSp modAnim">
        <pc:chgData name="Chris Eagers" userId="0270aa54303f3493" providerId="LiveId" clId="{99F3620F-22D6-4EE3-8CB0-6FA024FDB40E}" dt="2018-01-14T23:59:58.501" v="32" actId="1076"/>
        <pc:sldMkLst>
          <pc:docMk/>
          <pc:sldMk cId="1222770730" sldId="276"/>
        </pc:sldMkLst>
        <pc:spChg chg="del">
          <ac:chgData name="Chris Eagers" userId="0270aa54303f3493" providerId="LiveId" clId="{99F3620F-22D6-4EE3-8CB0-6FA024FDB40E}" dt="2018-01-14T23:59:56.348" v="31" actId="1076"/>
          <ac:spMkLst>
            <pc:docMk/>
            <pc:sldMk cId="1222770730" sldId="276"/>
            <ac:spMk id="3" creationId="{11E0C98A-4844-EC4F-9DE8-5F6D394BA0D4}"/>
          </ac:spMkLst>
        </pc:spChg>
        <pc:picChg chg="add mod">
          <ac:chgData name="Chris Eagers" userId="0270aa54303f3493" providerId="LiveId" clId="{99F3620F-22D6-4EE3-8CB0-6FA024FDB40E}" dt="2018-01-14T23:59:58.501" v="32" actId="1076"/>
          <ac:picMkLst>
            <pc:docMk/>
            <pc:sldMk cId="1222770730" sldId="276"/>
            <ac:picMk id="4" creationId="{DBFEDAF3-2CD6-4856-916C-1DEBC532F5B3}"/>
          </ac:picMkLst>
        </pc:picChg>
      </pc:sldChg>
      <pc:sldChg chg="addSp delSp modSp delAnim modAnim">
        <pc:chgData name="Chris Eagers" userId="0270aa54303f3493" providerId="LiveId" clId="{99F3620F-22D6-4EE3-8CB0-6FA024FDB40E}" dt="2018-01-15T00:00:41.349" v="43" actId="1076"/>
        <pc:sldMkLst>
          <pc:docMk/>
          <pc:sldMk cId="2437586549" sldId="277"/>
        </pc:sldMkLst>
        <pc:spChg chg="del">
          <ac:chgData name="Chris Eagers" userId="0270aa54303f3493" providerId="LiveId" clId="{99F3620F-22D6-4EE3-8CB0-6FA024FDB40E}" dt="2018-01-15T00:00:04.550" v="33" actId="1076"/>
          <ac:spMkLst>
            <pc:docMk/>
            <pc:sldMk cId="2437586549" sldId="277"/>
            <ac:spMk id="3" creationId="{D64B4EAA-5758-704E-8BA7-33EDB21053DC}"/>
          </ac:spMkLst>
        </pc:spChg>
        <pc:spChg chg="add del mod">
          <ac:chgData name="Chris Eagers" userId="0270aa54303f3493" providerId="LiveId" clId="{99F3620F-22D6-4EE3-8CB0-6FA024FDB40E}" dt="2018-01-15T00:00:39.771" v="42" actId="1076"/>
          <ac:spMkLst>
            <pc:docMk/>
            <pc:sldMk cId="2437586549" sldId="277"/>
            <ac:spMk id="6" creationId="{8A977E49-A972-43DD-A272-B094BFCA348C}"/>
          </ac:spMkLst>
        </pc:spChg>
        <pc:picChg chg="add del mod">
          <ac:chgData name="Chris Eagers" userId="0270aa54303f3493" providerId="LiveId" clId="{99F3620F-22D6-4EE3-8CB0-6FA024FDB40E}" dt="2018-01-15T00:00:37.107" v="41" actId="478"/>
          <ac:picMkLst>
            <pc:docMk/>
            <pc:sldMk cId="2437586549" sldId="277"/>
            <ac:picMk id="4" creationId="{B92AFD50-4F2F-4A22-A7A8-A2DF268B6587}"/>
          </ac:picMkLst>
        </pc:picChg>
        <pc:picChg chg="add mod">
          <ac:chgData name="Chris Eagers" userId="0270aa54303f3493" providerId="LiveId" clId="{99F3620F-22D6-4EE3-8CB0-6FA024FDB40E}" dt="2018-01-15T00:00:41.349" v="43" actId="1076"/>
          <ac:picMkLst>
            <pc:docMk/>
            <pc:sldMk cId="2437586549" sldId="277"/>
            <ac:picMk id="7" creationId="{6DAB4B45-D005-4D3E-9EE9-B9E49AE1E5F9}"/>
          </ac:picMkLst>
        </pc:picChg>
      </pc:sldChg>
      <pc:sldChg chg="addSp delSp modSp delAnim modAnim">
        <pc:chgData name="Chris Eagers" userId="0270aa54303f3493" providerId="LiveId" clId="{99F3620F-22D6-4EE3-8CB0-6FA024FDB40E}" dt="2018-01-15T00:00:48.264" v="45" actId="1076"/>
        <pc:sldMkLst>
          <pc:docMk/>
          <pc:sldMk cId="367856681" sldId="278"/>
        </pc:sldMkLst>
        <pc:spChg chg="del">
          <ac:chgData name="Chris Eagers" userId="0270aa54303f3493" providerId="LiveId" clId="{99F3620F-22D6-4EE3-8CB0-6FA024FDB40E}" dt="2018-01-15T00:00:11.673" v="35" actId="1076"/>
          <ac:spMkLst>
            <pc:docMk/>
            <pc:sldMk cId="367856681" sldId="278"/>
            <ac:spMk id="3" creationId="{3A69D804-4C0E-8B40-A516-E2941FA823D5}"/>
          </ac:spMkLst>
        </pc:spChg>
        <pc:spChg chg="add del mod">
          <ac:chgData name="Chris Eagers" userId="0270aa54303f3493" providerId="LiveId" clId="{99F3620F-22D6-4EE3-8CB0-6FA024FDB40E}" dt="2018-01-15T00:00:45.160" v="44" actId="1076"/>
          <ac:spMkLst>
            <pc:docMk/>
            <pc:sldMk cId="367856681" sldId="278"/>
            <ac:spMk id="6" creationId="{649F9A2B-76E0-4594-9839-5F4D563EEFD9}"/>
          </ac:spMkLst>
        </pc:spChg>
        <pc:picChg chg="add del mod">
          <ac:chgData name="Chris Eagers" userId="0270aa54303f3493" providerId="LiveId" clId="{99F3620F-22D6-4EE3-8CB0-6FA024FDB40E}" dt="2018-01-15T00:00:34.773" v="40" actId="478"/>
          <ac:picMkLst>
            <pc:docMk/>
            <pc:sldMk cId="367856681" sldId="278"/>
            <ac:picMk id="4" creationId="{3FD6CAB9-B3BD-43EC-A076-824474A0D415}"/>
          </ac:picMkLst>
        </pc:picChg>
        <pc:picChg chg="add mod">
          <ac:chgData name="Chris Eagers" userId="0270aa54303f3493" providerId="LiveId" clId="{99F3620F-22D6-4EE3-8CB0-6FA024FDB40E}" dt="2018-01-15T00:00:48.264" v="45" actId="1076"/>
          <ac:picMkLst>
            <pc:docMk/>
            <pc:sldMk cId="367856681" sldId="278"/>
            <ac:picMk id="7" creationId="{611DBAD9-18EF-4D21-A7CF-0DED4F06E1C3}"/>
          </ac:picMkLst>
        </pc:picChg>
      </pc:sldChg>
      <pc:sldChg chg="addSp delSp modSp delAnim modAnim">
        <pc:chgData name="Chris Eagers" userId="0270aa54303f3493" providerId="LiveId" clId="{99F3620F-22D6-4EE3-8CB0-6FA024FDB40E}" dt="2018-01-15T00:00:57.533" v="47" actId="1076"/>
        <pc:sldMkLst>
          <pc:docMk/>
          <pc:sldMk cId="1332733146" sldId="279"/>
        </pc:sldMkLst>
        <pc:spChg chg="del">
          <ac:chgData name="Chris Eagers" userId="0270aa54303f3493" providerId="LiveId" clId="{99F3620F-22D6-4EE3-8CB0-6FA024FDB40E}" dt="2018-01-15T00:00:17.449" v="37" actId="1076"/>
          <ac:spMkLst>
            <pc:docMk/>
            <pc:sldMk cId="1332733146" sldId="279"/>
            <ac:spMk id="3" creationId="{97321904-901D-2946-B438-79A322D104D5}"/>
          </ac:spMkLst>
        </pc:spChg>
        <pc:spChg chg="add del mod">
          <ac:chgData name="Chris Eagers" userId="0270aa54303f3493" providerId="LiveId" clId="{99F3620F-22D6-4EE3-8CB0-6FA024FDB40E}" dt="2018-01-15T00:00:52.415" v="46" actId="1076"/>
          <ac:spMkLst>
            <pc:docMk/>
            <pc:sldMk cId="1332733146" sldId="279"/>
            <ac:spMk id="6" creationId="{1BA448C9-8E48-438C-8D32-AF59ABA5AD55}"/>
          </ac:spMkLst>
        </pc:spChg>
        <pc:picChg chg="add del mod">
          <ac:chgData name="Chris Eagers" userId="0270aa54303f3493" providerId="LiveId" clId="{99F3620F-22D6-4EE3-8CB0-6FA024FDB40E}" dt="2018-01-15T00:00:32.655" v="39" actId="478"/>
          <ac:picMkLst>
            <pc:docMk/>
            <pc:sldMk cId="1332733146" sldId="279"/>
            <ac:picMk id="4" creationId="{547F1C08-7BE3-40B8-849E-A992D162AB5A}"/>
          </ac:picMkLst>
        </pc:picChg>
        <pc:picChg chg="add mod">
          <ac:chgData name="Chris Eagers" userId="0270aa54303f3493" providerId="LiveId" clId="{99F3620F-22D6-4EE3-8CB0-6FA024FDB40E}" dt="2018-01-15T00:00:57.533" v="47" actId="1076"/>
          <ac:picMkLst>
            <pc:docMk/>
            <pc:sldMk cId="1332733146" sldId="279"/>
            <ac:picMk id="7" creationId="{26770361-C8FC-40FD-A6BB-C819341E6964}"/>
          </ac:picMkLst>
        </pc:picChg>
      </pc:sldChg>
      <pc:sldChg chg="addSp delSp modSp modAnim">
        <pc:chgData name="Chris Eagers" userId="0270aa54303f3493" providerId="LiveId" clId="{99F3620F-22D6-4EE3-8CB0-6FA024FDB40E}" dt="2018-01-15T00:01:13.757" v="49" actId="1076"/>
        <pc:sldMkLst>
          <pc:docMk/>
          <pc:sldMk cId="2093062816" sldId="280"/>
        </pc:sldMkLst>
        <pc:spChg chg="del">
          <ac:chgData name="Chris Eagers" userId="0270aa54303f3493" providerId="LiveId" clId="{99F3620F-22D6-4EE3-8CB0-6FA024FDB40E}" dt="2018-01-15T00:01:06.136" v="48" actId="1076"/>
          <ac:spMkLst>
            <pc:docMk/>
            <pc:sldMk cId="2093062816" sldId="280"/>
            <ac:spMk id="3" creationId="{28614D8F-F785-8C44-AC38-3D838EC2421B}"/>
          </ac:spMkLst>
        </pc:spChg>
        <pc:picChg chg="add mod">
          <ac:chgData name="Chris Eagers" userId="0270aa54303f3493" providerId="LiveId" clId="{99F3620F-22D6-4EE3-8CB0-6FA024FDB40E}" dt="2018-01-15T00:01:13.757" v="49" actId="1076"/>
          <ac:picMkLst>
            <pc:docMk/>
            <pc:sldMk cId="2093062816" sldId="280"/>
            <ac:picMk id="4" creationId="{68F12A84-5643-467E-8CEC-63BBC6BFB1A0}"/>
          </ac:picMkLst>
        </pc:picChg>
      </pc:sldChg>
      <pc:sldChg chg="addSp delSp modSp modAnim">
        <pc:chgData name="Chris Eagers" userId="0270aa54303f3493" providerId="LiveId" clId="{99F3620F-22D6-4EE3-8CB0-6FA024FDB40E}" dt="2018-01-15T00:01:25.917" v="51" actId="1076"/>
        <pc:sldMkLst>
          <pc:docMk/>
          <pc:sldMk cId="2123713997" sldId="281"/>
        </pc:sldMkLst>
        <pc:spChg chg="del">
          <ac:chgData name="Chris Eagers" userId="0270aa54303f3493" providerId="LiveId" clId="{99F3620F-22D6-4EE3-8CB0-6FA024FDB40E}" dt="2018-01-15T00:01:22.302" v="50" actId="1076"/>
          <ac:spMkLst>
            <pc:docMk/>
            <pc:sldMk cId="2123713997" sldId="281"/>
            <ac:spMk id="3" creationId="{D9A16FEC-1E79-7A4D-8AC5-00C1927F0687}"/>
          </ac:spMkLst>
        </pc:spChg>
        <pc:picChg chg="add mod">
          <ac:chgData name="Chris Eagers" userId="0270aa54303f3493" providerId="LiveId" clId="{99F3620F-22D6-4EE3-8CB0-6FA024FDB40E}" dt="2018-01-15T00:01:25.917" v="51" actId="1076"/>
          <ac:picMkLst>
            <pc:docMk/>
            <pc:sldMk cId="2123713997" sldId="281"/>
            <ac:picMk id="4" creationId="{3BC49E41-1BE0-414C-A12A-DD79C32213EA}"/>
          </ac:picMkLst>
        </pc:picChg>
      </pc:sldChg>
      <pc:sldChg chg="addSp delSp modSp modAnim">
        <pc:chgData name="Chris Eagers" userId="0270aa54303f3493" providerId="LiveId" clId="{99F3620F-22D6-4EE3-8CB0-6FA024FDB40E}" dt="2018-01-15T00:01:33.692" v="53" actId="1076"/>
        <pc:sldMkLst>
          <pc:docMk/>
          <pc:sldMk cId="3808970923" sldId="282"/>
        </pc:sldMkLst>
        <pc:spChg chg="del">
          <ac:chgData name="Chris Eagers" userId="0270aa54303f3493" providerId="LiveId" clId="{99F3620F-22D6-4EE3-8CB0-6FA024FDB40E}" dt="2018-01-15T00:01:30.307" v="52" actId="1076"/>
          <ac:spMkLst>
            <pc:docMk/>
            <pc:sldMk cId="3808970923" sldId="282"/>
            <ac:spMk id="3" creationId="{22EB9343-A88D-E44E-A964-BD1753FAAE55}"/>
          </ac:spMkLst>
        </pc:spChg>
        <pc:picChg chg="add mod">
          <ac:chgData name="Chris Eagers" userId="0270aa54303f3493" providerId="LiveId" clId="{99F3620F-22D6-4EE3-8CB0-6FA024FDB40E}" dt="2018-01-15T00:01:33.692" v="53" actId="1076"/>
          <ac:picMkLst>
            <pc:docMk/>
            <pc:sldMk cId="3808970923" sldId="282"/>
            <ac:picMk id="4" creationId="{8C05421B-24AE-4CAF-B1D9-5B7D1A6FE059}"/>
          </ac:picMkLst>
        </pc:picChg>
      </pc:sldChg>
      <pc:sldChg chg="addSp delSp modSp modAnim">
        <pc:chgData name="Chris Eagers" userId="0270aa54303f3493" providerId="LiveId" clId="{99F3620F-22D6-4EE3-8CB0-6FA024FDB40E}" dt="2018-01-15T00:01:54.765" v="57" actId="1076"/>
        <pc:sldMkLst>
          <pc:docMk/>
          <pc:sldMk cId="3334951568" sldId="283"/>
        </pc:sldMkLst>
        <pc:spChg chg="del">
          <ac:chgData name="Chris Eagers" userId="0270aa54303f3493" providerId="LiveId" clId="{99F3620F-22D6-4EE3-8CB0-6FA024FDB40E}" dt="2018-01-15T00:01:48.269" v="56" actId="1076"/>
          <ac:spMkLst>
            <pc:docMk/>
            <pc:sldMk cId="3334951568" sldId="283"/>
            <ac:spMk id="3" creationId="{792A26FB-19F3-264B-95CC-03B8DE1F4C16}"/>
          </ac:spMkLst>
        </pc:spChg>
        <pc:picChg chg="add mod">
          <ac:chgData name="Chris Eagers" userId="0270aa54303f3493" providerId="LiveId" clId="{99F3620F-22D6-4EE3-8CB0-6FA024FDB40E}" dt="2018-01-15T00:01:54.765" v="57" actId="1076"/>
          <ac:picMkLst>
            <pc:docMk/>
            <pc:sldMk cId="3334951568" sldId="283"/>
            <ac:picMk id="4" creationId="{81DEA8DF-CB86-4BAF-8DA3-6AF0119F0160}"/>
          </ac:picMkLst>
        </pc:picChg>
      </pc:sldChg>
      <pc:sldChg chg="addSp delSp modSp modAnim">
        <pc:chgData name="Chris Eagers" userId="0270aa54303f3493" providerId="LiveId" clId="{99F3620F-22D6-4EE3-8CB0-6FA024FDB40E}" dt="2018-01-15T00:02:26.654" v="64" actId="1076"/>
        <pc:sldMkLst>
          <pc:docMk/>
          <pc:sldMk cId="1340388933" sldId="284"/>
        </pc:sldMkLst>
        <pc:spChg chg="del">
          <ac:chgData name="Chris Eagers" userId="0270aa54303f3493" providerId="LiveId" clId="{99F3620F-22D6-4EE3-8CB0-6FA024FDB40E}" dt="2018-01-15T00:02:18.071" v="62" actId="1076"/>
          <ac:spMkLst>
            <pc:docMk/>
            <pc:sldMk cId="1340388933" sldId="284"/>
            <ac:spMk id="3" creationId="{906FAEC6-5542-7048-AC1F-702FB9CB32D7}"/>
          </ac:spMkLst>
        </pc:spChg>
        <pc:picChg chg="add mod">
          <ac:chgData name="Chris Eagers" userId="0270aa54303f3493" providerId="LiveId" clId="{99F3620F-22D6-4EE3-8CB0-6FA024FDB40E}" dt="2018-01-15T00:02:26.654" v="64" actId="1076"/>
          <ac:picMkLst>
            <pc:docMk/>
            <pc:sldMk cId="1340388933" sldId="284"/>
            <ac:picMk id="4" creationId="{99533BBC-AE8A-4EFE-9499-915B497E6236}"/>
          </ac:picMkLst>
        </pc:picChg>
      </pc:sldChg>
      <pc:sldChg chg="addSp delSp modSp modAnim">
        <pc:chgData name="Chris Eagers" userId="0270aa54303f3493" providerId="LiveId" clId="{99F3620F-22D6-4EE3-8CB0-6FA024FDB40E}" dt="2018-01-15T00:02:39.894" v="66" actId="1076"/>
        <pc:sldMkLst>
          <pc:docMk/>
          <pc:sldMk cId="1656524430" sldId="285"/>
        </pc:sldMkLst>
        <pc:spChg chg="del">
          <ac:chgData name="Chris Eagers" userId="0270aa54303f3493" providerId="LiveId" clId="{99F3620F-22D6-4EE3-8CB0-6FA024FDB40E}" dt="2018-01-15T00:02:32.803" v="65" actId="1076"/>
          <ac:spMkLst>
            <pc:docMk/>
            <pc:sldMk cId="1656524430" sldId="285"/>
            <ac:spMk id="3" creationId="{A50CA704-3049-A545-A682-3D60788BD838}"/>
          </ac:spMkLst>
        </pc:spChg>
        <pc:picChg chg="add mod">
          <ac:chgData name="Chris Eagers" userId="0270aa54303f3493" providerId="LiveId" clId="{99F3620F-22D6-4EE3-8CB0-6FA024FDB40E}" dt="2018-01-15T00:02:39.894" v="66" actId="1076"/>
          <ac:picMkLst>
            <pc:docMk/>
            <pc:sldMk cId="1656524430" sldId="285"/>
            <ac:picMk id="4" creationId="{06B69B95-E3A8-41EA-8239-77EF93106795}"/>
          </ac:picMkLst>
        </pc:picChg>
      </pc:sldChg>
      <pc:sldChg chg="addSp delSp modSp modAnim">
        <pc:chgData name="Chris Eagers" userId="0270aa54303f3493" providerId="LiveId" clId="{99F3620F-22D6-4EE3-8CB0-6FA024FDB40E}" dt="2018-01-15T00:02:48.525" v="68" actId="1076"/>
        <pc:sldMkLst>
          <pc:docMk/>
          <pc:sldMk cId="2339739422" sldId="286"/>
        </pc:sldMkLst>
        <pc:spChg chg="del">
          <ac:chgData name="Chris Eagers" userId="0270aa54303f3493" providerId="LiveId" clId="{99F3620F-22D6-4EE3-8CB0-6FA024FDB40E}" dt="2018-01-15T00:02:44.160" v="67" actId="1076"/>
          <ac:spMkLst>
            <pc:docMk/>
            <pc:sldMk cId="2339739422" sldId="286"/>
            <ac:spMk id="3" creationId="{0F3890EB-F2BD-D64C-9A6E-8505CEF88841}"/>
          </ac:spMkLst>
        </pc:spChg>
        <pc:picChg chg="add mod">
          <ac:chgData name="Chris Eagers" userId="0270aa54303f3493" providerId="LiveId" clId="{99F3620F-22D6-4EE3-8CB0-6FA024FDB40E}" dt="2018-01-15T00:02:48.525" v="68" actId="1076"/>
          <ac:picMkLst>
            <pc:docMk/>
            <pc:sldMk cId="2339739422" sldId="286"/>
            <ac:picMk id="4" creationId="{64584DEF-6669-433B-ABF1-36ACF4568015}"/>
          </ac:picMkLst>
        </pc:picChg>
      </pc:sldChg>
      <pc:sldChg chg="addSp delSp modSp modAnim">
        <pc:chgData name="Chris Eagers" userId="0270aa54303f3493" providerId="LiveId" clId="{99F3620F-22D6-4EE3-8CB0-6FA024FDB40E}" dt="2018-01-15T00:03:04.605" v="72" actId="1076"/>
        <pc:sldMkLst>
          <pc:docMk/>
          <pc:sldMk cId="3012023792" sldId="287"/>
        </pc:sldMkLst>
        <pc:spChg chg="del">
          <ac:chgData name="Chris Eagers" userId="0270aa54303f3493" providerId="LiveId" clId="{99F3620F-22D6-4EE3-8CB0-6FA024FDB40E}" dt="2018-01-15T00:03:02.192" v="71" actId="1076"/>
          <ac:spMkLst>
            <pc:docMk/>
            <pc:sldMk cId="3012023792" sldId="287"/>
            <ac:spMk id="3" creationId="{B26F96D9-DA8A-6A4E-B6FC-4BBCD5619DFD}"/>
          </ac:spMkLst>
        </pc:spChg>
        <pc:picChg chg="add mod">
          <ac:chgData name="Chris Eagers" userId="0270aa54303f3493" providerId="LiveId" clId="{99F3620F-22D6-4EE3-8CB0-6FA024FDB40E}" dt="2018-01-15T00:03:04.605" v="72" actId="1076"/>
          <ac:picMkLst>
            <pc:docMk/>
            <pc:sldMk cId="3012023792" sldId="287"/>
            <ac:picMk id="4" creationId="{B0EDAEE8-D2C8-46C7-94F2-0F84E009F351}"/>
          </ac:picMkLst>
        </pc:picChg>
      </pc:sldChg>
      <pc:sldChg chg="addSp delSp modSp modAnim">
        <pc:chgData name="Chris Eagers" userId="0270aa54303f3493" providerId="LiveId" clId="{99F3620F-22D6-4EE3-8CB0-6FA024FDB40E}" dt="2018-01-15T00:03:09.477" v="74" actId="1076"/>
        <pc:sldMkLst>
          <pc:docMk/>
          <pc:sldMk cId="3395465587" sldId="288"/>
        </pc:sldMkLst>
        <pc:spChg chg="del">
          <ac:chgData name="Chris Eagers" userId="0270aa54303f3493" providerId="LiveId" clId="{99F3620F-22D6-4EE3-8CB0-6FA024FDB40E}" dt="2018-01-15T00:03:07.656" v="73" actId="1076"/>
          <ac:spMkLst>
            <pc:docMk/>
            <pc:sldMk cId="3395465587" sldId="288"/>
            <ac:spMk id="3" creationId="{B14671B3-E25D-2848-B314-3761E4840F90}"/>
          </ac:spMkLst>
        </pc:spChg>
        <pc:picChg chg="add mod">
          <ac:chgData name="Chris Eagers" userId="0270aa54303f3493" providerId="LiveId" clId="{99F3620F-22D6-4EE3-8CB0-6FA024FDB40E}" dt="2018-01-15T00:03:09.477" v="74" actId="1076"/>
          <ac:picMkLst>
            <pc:docMk/>
            <pc:sldMk cId="3395465587" sldId="288"/>
            <ac:picMk id="4" creationId="{E1CE6748-EEE2-40B6-BAC6-E6EF91A436A3}"/>
          </ac:picMkLst>
        </pc:picChg>
      </pc:sldChg>
      <pc:sldChg chg="addSp delSp modSp modAnim">
        <pc:chgData name="Chris Eagers" userId="0270aa54303f3493" providerId="LiveId" clId="{99F3620F-22D6-4EE3-8CB0-6FA024FDB40E}" dt="2018-01-15T00:03:19.190" v="76" actId="1076"/>
        <pc:sldMkLst>
          <pc:docMk/>
          <pc:sldMk cId="3055979914" sldId="289"/>
        </pc:sldMkLst>
        <pc:spChg chg="del">
          <ac:chgData name="Chris Eagers" userId="0270aa54303f3493" providerId="LiveId" clId="{99F3620F-22D6-4EE3-8CB0-6FA024FDB40E}" dt="2018-01-15T00:03:12.850" v="75" actId="1076"/>
          <ac:spMkLst>
            <pc:docMk/>
            <pc:sldMk cId="3055979914" sldId="289"/>
            <ac:spMk id="3" creationId="{50BE0662-FF57-934B-A0D7-2EF35E4C3311}"/>
          </ac:spMkLst>
        </pc:spChg>
        <pc:picChg chg="add mod">
          <ac:chgData name="Chris Eagers" userId="0270aa54303f3493" providerId="LiveId" clId="{99F3620F-22D6-4EE3-8CB0-6FA024FDB40E}" dt="2018-01-15T00:03:19.190" v="76" actId="1076"/>
          <ac:picMkLst>
            <pc:docMk/>
            <pc:sldMk cId="3055979914" sldId="289"/>
            <ac:picMk id="4" creationId="{3BEFBAC8-5E87-4109-A915-60E2F10CE4E8}"/>
          </ac:picMkLst>
        </pc:picChg>
      </pc:sldChg>
      <pc:sldChg chg="addSp delSp modSp modAnim">
        <pc:chgData name="Chris Eagers" userId="0270aa54303f3493" providerId="LiveId" clId="{99F3620F-22D6-4EE3-8CB0-6FA024FDB40E}" dt="2018-01-15T00:03:26.728" v="78" actId="1076"/>
        <pc:sldMkLst>
          <pc:docMk/>
          <pc:sldMk cId="3434768130" sldId="290"/>
        </pc:sldMkLst>
        <pc:spChg chg="del">
          <ac:chgData name="Chris Eagers" userId="0270aa54303f3493" providerId="LiveId" clId="{99F3620F-22D6-4EE3-8CB0-6FA024FDB40E}" dt="2018-01-15T00:03:24.953" v="77" actId="1076"/>
          <ac:spMkLst>
            <pc:docMk/>
            <pc:sldMk cId="3434768130" sldId="290"/>
            <ac:spMk id="3" creationId="{E003C440-AA2E-6542-B1FE-8FA0C62B03C0}"/>
          </ac:spMkLst>
        </pc:spChg>
        <pc:picChg chg="add mod">
          <ac:chgData name="Chris Eagers" userId="0270aa54303f3493" providerId="LiveId" clId="{99F3620F-22D6-4EE3-8CB0-6FA024FDB40E}" dt="2018-01-15T00:03:26.728" v="78" actId="1076"/>
          <ac:picMkLst>
            <pc:docMk/>
            <pc:sldMk cId="3434768130" sldId="290"/>
            <ac:picMk id="4" creationId="{D1DCD505-C78D-40CE-842D-B5E612654D7A}"/>
          </ac:picMkLst>
        </pc:picChg>
      </pc:sldChg>
      <pc:sldChg chg="addSp delSp modSp modAnim">
        <pc:chgData name="Chris Eagers" userId="0270aa54303f3493" providerId="LiveId" clId="{99F3620F-22D6-4EE3-8CB0-6FA024FDB40E}" dt="2018-01-15T00:03:47.013" v="82" actId="1076"/>
        <pc:sldMkLst>
          <pc:docMk/>
          <pc:sldMk cId="4010118619" sldId="291"/>
        </pc:sldMkLst>
        <pc:spChg chg="del">
          <ac:chgData name="Chris Eagers" userId="0270aa54303f3493" providerId="LiveId" clId="{99F3620F-22D6-4EE3-8CB0-6FA024FDB40E}" dt="2018-01-15T00:03:43.462" v="81" actId="1076"/>
          <ac:spMkLst>
            <pc:docMk/>
            <pc:sldMk cId="4010118619" sldId="291"/>
            <ac:spMk id="3" creationId="{BACE2C52-CAE2-CA48-939D-368385BCEED0}"/>
          </ac:spMkLst>
        </pc:spChg>
        <pc:picChg chg="add mod">
          <ac:chgData name="Chris Eagers" userId="0270aa54303f3493" providerId="LiveId" clId="{99F3620F-22D6-4EE3-8CB0-6FA024FDB40E}" dt="2018-01-15T00:03:47.013" v="82" actId="1076"/>
          <ac:picMkLst>
            <pc:docMk/>
            <pc:sldMk cId="4010118619" sldId="291"/>
            <ac:picMk id="4" creationId="{45F5B96D-6159-461E-81EE-08B8523A1BBE}"/>
          </ac:picMkLst>
        </pc:picChg>
      </pc:sldChg>
      <pc:sldChg chg="addSp delSp modSp modAnim">
        <pc:chgData name="Chris Eagers" userId="0270aa54303f3493" providerId="LiveId" clId="{99F3620F-22D6-4EE3-8CB0-6FA024FDB40E}" dt="2018-01-15T00:03:53.700" v="84" actId="1076"/>
        <pc:sldMkLst>
          <pc:docMk/>
          <pc:sldMk cId="1074883556" sldId="292"/>
        </pc:sldMkLst>
        <pc:spChg chg="del">
          <ac:chgData name="Chris Eagers" userId="0270aa54303f3493" providerId="LiveId" clId="{99F3620F-22D6-4EE3-8CB0-6FA024FDB40E}" dt="2018-01-15T00:03:51.430" v="83" actId="1076"/>
          <ac:spMkLst>
            <pc:docMk/>
            <pc:sldMk cId="1074883556" sldId="292"/>
            <ac:spMk id="3" creationId="{3B12309A-DBD7-9148-AAE7-93874604474C}"/>
          </ac:spMkLst>
        </pc:spChg>
        <pc:picChg chg="add mod">
          <ac:chgData name="Chris Eagers" userId="0270aa54303f3493" providerId="LiveId" clId="{99F3620F-22D6-4EE3-8CB0-6FA024FDB40E}" dt="2018-01-15T00:03:53.700" v="84" actId="1076"/>
          <ac:picMkLst>
            <pc:docMk/>
            <pc:sldMk cId="1074883556" sldId="292"/>
            <ac:picMk id="4" creationId="{1003112F-877D-4254-98B0-030C5B1A08D7}"/>
          </ac:picMkLst>
        </pc:picChg>
      </pc:sldChg>
      <pc:sldChg chg="addSp delSp modSp modAnim">
        <pc:chgData name="Chris Eagers" userId="0270aa54303f3493" providerId="LiveId" clId="{99F3620F-22D6-4EE3-8CB0-6FA024FDB40E}" dt="2018-01-15T00:04:00.462" v="86" actId="1076"/>
        <pc:sldMkLst>
          <pc:docMk/>
          <pc:sldMk cId="3825259326" sldId="293"/>
        </pc:sldMkLst>
        <pc:spChg chg="del">
          <ac:chgData name="Chris Eagers" userId="0270aa54303f3493" providerId="LiveId" clId="{99F3620F-22D6-4EE3-8CB0-6FA024FDB40E}" dt="2018-01-15T00:03:57.200" v="85" actId="1076"/>
          <ac:spMkLst>
            <pc:docMk/>
            <pc:sldMk cId="3825259326" sldId="293"/>
            <ac:spMk id="3" creationId="{965C61E8-0ED5-1D4F-A468-D631EF172E29}"/>
          </ac:spMkLst>
        </pc:spChg>
        <pc:picChg chg="add mod">
          <ac:chgData name="Chris Eagers" userId="0270aa54303f3493" providerId="LiveId" clId="{99F3620F-22D6-4EE3-8CB0-6FA024FDB40E}" dt="2018-01-15T00:04:00.462" v="86" actId="1076"/>
          <ac:picMkLst>
            <pc:docMk/>
            <pc:sldMk cId="3825259326" sldId="293"/>
            <ac:picMk id="4" creationId="{D075A3BB-EC45-48A5-9507-34D9A6B5598F}"/>
          </ac:picMkLst>
        </pc:picChg>
      </pc:sldChg>
      <pc:sldChg chg="addSp delSp modSp modAnim">
        <pc:chgData name="Chris Eagers" userId="0270aa54303f3493" providerId="LiveId" clId="{99F3620F-22D6-4EE3-8CB0-6FA024FDB40E}" dt="2018-01-15T00:04:19.557" v="91" actId="1076"/>
        <pc:sldMkLst>
          <pc:docMk/>
          <pc:sldMk cId="1779697873" sldId="294"/>
        </pc:sldMkLst>
        <pc:spChg chg="del">
          <ac:chgData name="Chris Eagers" userId="0270aa54303f3493" providerId="LiveId" clId="{99F3620F-22D6-4EE3-8CB0-6FA024FDB40E}" dt="2018-01-15T00:04:15.248" v="89" actId="1076"/>
          <ac:spMkLst>
            <pc:docMk/>
            <pc:sldMk cId="1779697873" sldId="294"/>
            <ac:spMk id="3" creationId="{54845126-73A0-6140-AB29-6C8D8484EAD6}"/>
          </ac:spMkLst>
        </pc:spChg>
        <pc:picChg chg="add mod">
          <ac:chgData name="Chris Eagers" userId="0270aa54303f3493" providerId="LiveId" clId="{99F3620F-22D6-4EE3-8CB0-6FA024FDB40E}" dt="2018-01-15T00:04:19.557" v="91" actId="1076"/>
          <ac:picMkLst>
            <pc:docMk/>
            <pc:sldMk cId="1779697873" sldId="294"/>
            <ac:picMk id="4" creationId="{5673CAF6-B73F-4785-8918-017E9211E731}"/>
          </ac:picMkLst>
        </pc:picChg>
      </pc:sldChg>
      <pc:sldChg chg="addSp delSp modSp modAnim">
        <pc:chgData name="Chris Eagers" userId="0270aa54303f3493" providerId="LiveId" clId="{99F3620F-22D6-4EE3-8CB0-6FA024FDB40E}" dt="2018-01-15T00:04:30.149" v="93" actId="1076"/>
        <pc:sldMkLst>
          <pc:docMk/>
          <pc:sldMk cId="2968727066" sldId="295"/>
        </pc:sldMkLst>
        <pc:spChg chg="del">
          <ac:chgData name="Chris Eagers" userId="0270aa54303f3493" providerId="LiveId" clId="{99F3620F-22D6-4EE3-8CB0-6FA024FDB40E}" dt="2018-01-15T00:04:23.126" v="92" actId="1076"/>
          <ac:spMkLst>
            <pc:docMk/>
            <pc:sldMk cId="2968727066" sldId="295"/>
            <ac:spMk id="3" creationId="{E4F623BC-B7C1-4046-BB7B-C2F64A449D7B}"/>
          </ac:spMkLst>
        </pc:spChg>
        <pc:picChg chg="add mod">
          <ac:chgData name="Chris Eagers" userId="0270aa54303f3493" providerId="LiveId" clId="{99F3620F-22D6-4EE3-8CB0-6FA024FDB40E}" dt="2018-01-15T00:04:30.149" v="93" actId="1076"/>
          <ac:picMkLst>
            <pc:docMk/>
            <pc:sldMk cId="2968727066" sldId="295"/>
            <ac:picMk id="4" creationId="{28CA112B-0A08-4F44-893B-D00750616F1C}"/>
          </ac:picMkLst>
        </pc:picChg>
      </pc:sldChg>
      <pc:sldChg chg="addSp delSp modSp modAnim">
        <pc:chgData name="Chris Eagers" userId="0270aa54303f3493" providerId="LiveId" clId="{99F3620F-22D6-4EE3-8CB0-6FA024FDB40E}" dt="2018-01-15T00:04:36.358" v="95" actId="1076"/>
        <pc:sldMkLst>
          <pc:docMk/>
          <pc:sldMk cId="2869161354" sldId="296"/>
        </pc:sldMkLst>
        <pc:spChg chg="del">
          <ac:chgData name="Chris Eagers" userId="0270aa54303f3493" providerId="LiveId" clId="{99F3620F-22D6-4EE3-8CB0-6FA024FDB40E}" dt="2018-01-15T00:04:34.080" v="94" actId="1076"/>
          <ac:spMkLst>
            <pc:docMk/>
            <pc:sldMk cId="2869161354" sldId="296"/>
            <ac:spMk id="3" creationId="{AAC109B6-DC66-4249-8C40-D5E048256A4E}"/>
          </ac:spMkLst>
        </pc:spChg>
        <pc:picChg chg="add mod">
          <ac:chgData name="Chris Eagers" userId="0270aa54303f3493" providerId="LiveId" clId="{99F3620F-22D6-4EE3-8CB0-6FA024FDB40E}" dt="2018-01-15T00:04:36.358" v="95" actId="1076"/>
          <ac:picMkLst>
            <pc:docMk/>
            <pc:sldMk cId="2869161354" sldId="296"/>
            <ac:picMk id="4" creationId="{349B59CD-8E6D-4647-9518-48DE8AD6037E}"/>
          </ac:picMkLst>
        </pc:picChg>
      </pc:sldChg>
      <pc:sldChg chg="addSp delSp modSp modAnim">
        <pc:chgData name="Chris Eagers" userId="0270aa54303f3493" providerId="LiveId" clId="{99F3620F-22D6-4EE3-8CB0-6FA024FDB40E}" dt="2018-01-15T00:04:43.406" v="97" actId="1076"/>
        <pc:sldMkLst>
          <pc:docMk/>
          <pc:sldMk cId="1036783342" sldId="297"/>
        </pc:sldMkLst>
        <pc:spChg chg="del">
          <ac:chgData name="Chris Eagers" userId="0270aa54303f3493" providerId="LiveId" clId="{99F3620F-22D6-4EE3-8CB0-6FA024FDB40E}" dt="2018-01-15T00:04:41.160" v="96" actId="1076"/>
          <ac:spMkLst>
            <pc:docMk/>
            <pc:sldMk cId="1036783342" sldId="297"/>
            <ac:spMk id="3" creationId="{1BD75271-6E83-D046-89CD-2180CAD38940}"/>
          </ac:spMkLst>
        </pc:spChg>
        <pc:picChg chg="add mod">
          <ac:chgData name="Chris Eagers" userId="0270aa54303f3493" providerId="LiveId" clId="{99F3620F-22D6-4EE3-8CB0-6FA024FDB40E}" dt="2018-01-15T00:04:43.406" v="97" actId="1076"/>
          <ac:picMkLst>
            <pc:docMk/>
            <pc:sldMk cId="1036783342" sldId="297"/>
            <ac:picMk id="4" creationId="{577C5308-38DE-4D9E-9BF9-BAE6CE291F76}"/>
          </ac:picMkLst>
        </pc:picChg>
      </pc:sldChg>
      <pc:sldChg chg="addSp delSp modSp modAnim">
        <pc:chgData name="Chris Eagers" userId="0270aa54303f3493" providerId="LiveId" clId="{99F3620F-22D6-4EE3-8CB0-6FA024FDB40E}" dt="2018-01-15T00:01:40.125" v="55" actId="1076"/>
        <pc:sldMkLst>
          <pc:docMk/>
          <pc:sldMk cId="1685491076" sldId="298"/>
        </pc:sldMkLst>
        <pc:spChg chg="del">
          <ac:chgData name="Chris Eagers" userId="0270aa54303f3493" providerId="LiveId" clId="{99F3620F-22D6-4EE3-8CB0-6FA024FDB40E}" dt="2018-01-15T00:01:38.187" v="54" actId="1076"/>
          <ac:spMkLst>
            <pc:docMk/>
            <pc:sldMk cId="1685491076" sldId="298"/>
            <ac:spMk id="3" creationId="{8B5E0A48-ACD5-B34F-AFD4-D1F2B74A8B97}"/>
          </ac:spMkLst>
        </pc:spChg>
        <pc:picChg chg="add mod">
          <ac:chgData name="Chris Eagers" userId="0270aa54303f3493" providerId="LiveId" clId="{99F3620F-22D6-4EE3-8CB0-6FA024FDB40E}" dt="2018-01-15T00:01:40.125" v="55" actId="1076"/>
          <ac:picMkLst>
            <pc:docMk/>
            <pc:sldMk cId="1685491076" sldId="298"/>
            <ac:picMk id="4" creationId="{9F9C4586-6154-4E1A-AA0D-9DAD23155EE5}"/>
          </ac:picMkLst>
        </pc:picChg>
      </pc:sldChg>
      <pc:sldChg chg="addSp delSp modSp modAnim">
        <pc:chgData name="Chris Eagers" userId="0270aa54303f3493" providerId="LiveId" clId="{99F3620F-22D6-4EE3-8CB0-6FA024FDB40E}" dt="2018-01-15T00:02:57.237" v="70" actId="1076"/>
        <pc:sldMkLst>
          <pc:docMk/>
          <pc:sldMk cId="4045943627" sldId="299"/>
        </pc:sldMkLst>
        <pc:spChg chg="del">
          <ac:chgData name="Chris Eagers" userId="0270aa54303f3493" providerId="LiveId" clId="{99F3620F-22D6-4EE3-8CB0-6FA024FDB40E}" dt="2018-01-15T00:02:54.823" v="69" actId="1076"/>
          <ac:spMkLst>
            <pc:docMk/>
            <pc:sldMk cId="4045943627" sldId="299"/>
            <ac:spMk id="3" creationId="{BF0AF8B7-4B5C-D640-8DFA-4DAFFDF62061}"/>
          </ac:spMkLst>
        </pc:spChg>
        <pc:picChg chg="add mod">
          <ac:chgData name="Chris Eagers" userId="0270aa54303f3493" providerId="LiveId" clId="{99F3620F-22D6-4EE3-8CB0-6FA024FDB40E}" dt="2018-01-15T00:02:57.237" v="70" actId="1076"/>
          <ac:picMkLst>
            <pc:docMk/>
            <pc:sldMk cId="4045943627" sldId="299"/>
            <ac:picMk id="4" creationId="{7C5A223E-273D-4680-8611-3013CBB0C072}"/>
          </ac:picMkLst>
        </pc:picChg>
      </pc:sldChg>
      <pc:sldChg chg="addSp delSp modSp modAnim">
        <pc:chgData name="Chris Eagers" userId="0270aa54303f3493" providerId="LiveId" clId="{99F3620F-22D6-4EE3-8CB0-6FA024FDB40E}" dt="2018-01-15T00:03:38.910" v="80" actId="1076"/>
        <pc:sldMkLst>
          <pc:docMk/>
          <pc:sldMk cId="3966057792" sldId="300"/>
        </pc:sldMkLst>
        <pc:spChg chg="del">
          <ac:chgData name="Chris Eagers" userId="0270aa54303f3493" providerId="LiveId" clId="{99F3620F-22D6-4EE3-8CB0-6FA024FDB40E}" dt="2018-01-15T00:03:31.816" v="79" actId="1076"/>
          <ac:spMkLst>
            <pc:docMk/>
            <pc:sldMk cId="3966057792" sldId="300"/>
            <ac:spMk id="3" creationId="{228882FE-4154-D04F-B458-C4A14F0649BE}"/>
          </ac:spMkLst>
        </pc:spChg>
        <pc:picChg chg="add mod">
          <ac:chgData name="Chris Eagers" userId="0270aa54303f3493" providerId="LiveId" clId="{99F3620F-22D6-4EE3-8CB0-6FA024FDB40E}" dt="2018-01-15T00:03:38.910" v="80" actId="1076"/>
          <ac:picMkLst>
            <pc:docMk/>
            <pc:sldMk cId="3966057792" sldId="300"/>
            <ac:picMk id="4" creationId="{EC40BA90-836B-4E4A-B2F2-39471237652C}"/>
          </ac:picMkLst>
        </pc:picChg>
      </pc:sldChg>
      <pc:sldChg chg="addSp delSp modSp modAnim">
        <pc:chgData name="Chris Eagers" userId="0270aa54303f3493" providerId="LiveId" clId="{99F3620F-22D6-4EE3-8CB0-6FA024FDB40E}" dt="2018-01-15T00:04:09.366" v="88" actId="1076"/>
        <pc:sldMkLst>
          <pc:docMk/>
          <pc:sldMk cId="2895935530" sldId="301"/>
        </pc:sldMkLst>
        <pc:spChg chg="del">
          <ac:chgData name="Chris Eagers" userId="0270aa54303f3493" providerId="LiveId" clId="{99F3620F-22D6-4EE3-8CB0-6FA024FDB40E}" dt="2018-01-15T00:04:06.623" v="87" actId="1076"/>
          <ac:spMkLst>
            <pc:docMk/>
            <pc:sldMk cId="2895935530" sldId="301"/>
            <ac:spMk id="3" creationId="{B7F4C9FB-3CF5-B041-ABB4-D986A671302A}"/>
          </ac:spMkLst>
        </pc:spChg>
        <pc:picChg chg="add mod">
          <ac:chgData name="Chris Eagers" userId="0270aa54303f3493" providerId="LiveId" clId="{99F3620F-22D6-4EE3-8CB0-6FA024FDB40E}" dt="2018-01-15T00:04:09.366" v="88" actId="1076"/>
          <ac:picMkLst>
            <pc:docMk/>
            <pc:sldMk cId="2895935530" sldId="301"/>
            <ac:picMk id="4" creationId="{D29F7017-B0C1-4EB8-9E7B-8C488D69AA7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28-Feb-18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135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28-Feb-18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230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28-Feb-18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6783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28-Feb-18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3120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28-Feb-18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050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28-Feb-18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5114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28-Feb-18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918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Quarter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28-Feb-18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186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Quarter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28-Feb-18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7825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Quarter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28-Feb-18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101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28-Feb-18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2206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Quarter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Quarter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28-Feb-18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900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Quarter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Quarter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28-Feb-18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567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28-Feb-18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5780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28-Feb-18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137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Quarter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28-Feb-18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6433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28-Feb-18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740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Quarter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28-Feb-18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253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p3"/><Relationship Id="rId1" Type="http://schemas.microsoft.com/office/2007/relationships/media" Target="../media/media22.mp3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p3"/><Relationship Id="rId1" Type="http://schemas.microsoft.com/office/2007/relationships/media" Target="../media/media23.mp3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p3"/><Relationship Id="rId1" Type="http://schemas.microsoft.com/office/2007/relationships/media" Target="../media/media24.mp3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p3"/><Relationship Id="rId1" Type="http://schemas.microsoft.com/office/2007/relationships/media" Target="../media/media25.mp3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p3"/><Relationship Id="rId1" Type="http://schemas.microsoft.com/office/2007/relationships/media" Target="../media/media26.mp3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mp3"/><Relationship Id="rId1" Type="http://schemas.microsoft.com/office/2007/relationships/media" Target="../media/media27.mp3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mp3"/><Relationship Id="rId1" Type="http://schemas.microsoft.com/office/2007/relationships/media" Target="../media/media28.mp3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9.mp3"/><Relationship Id="rId1" Type="http://schemas.microsoft.com/office/2007/relationships/media" Target="../media/media29.mp3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0.mp3"/><Relationship Id="rId1" Type="http://schemas.microsoft.com/office/2007/relationships/media" Target="../media/media30.mp3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1.mp3"/><Relationship Id="rId1" Type="http://schemas.microsoft.com/office/2007/relationships/media" Target="../media/media31.mp3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2.mp3"/><Relationship Id="rId1" Type="http://schemas.microsoft.com/office/2007/relationships/media" Target="../media/media32.mp3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3.mp3"/><Relationship Id="rId1" Type="http://schemas.microsoft.com/office/2007/relationships/media" Target="../media/media33.mp3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4.mp3"/><Relationship Id="rId1" Type="http://schemas.microsoft.com/office/2007/relationships/media" Target="../media/media34.mp3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5.mp3"/><Relationship Id="rId1" Type="http://schemas.microsoft.com/office/2007/relationships/media" Target="../media/media35.mp3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6.mp3"/><Relationship Id="rId1" Type="http://schemas.microsoft.com/office/2007/relationships/media" Target="../media/media36.mp3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7.mp3"/><Relationship Id="rId1" Type="http://schemas.microsoft.com/office/2007/relationships/media" Target="../media/media37.mp3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8.mp3"/><Relationship Id="rId1" Type="http://schemas.microsoft.com/office/2007/relationships/media" Target="../media/media38.mp3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9.mp3"/><Relationship Id="rId1" Type="http://schemas.microsoft.com/office/2007/relationships/media" Target="../media/media39.mp3"/><Relationship Id="rId4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0.mp3"/><Relationship Id="rId1" Type="http://schemas.microsoft.com/office/2007/relationships/media" Target="../media/media40.mp3"/><Relationship Id="rId4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1.mp3"/><Relationship Id="rId1" Type="http://schemas.microsoft.com/office/2007/relationships/media" Target="../media/media41.mp3"/><Relationship Id="rId4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2.mp3"/><Relationship Id="rId1" Type="http://schemas.microsoft.com/office/2007/relationships/media" Target="../media/media42.mp3"/><Relationship Id="rId4" Type="http://schemas.openxmlformats.org/officeDocument/2006/relationships/image" Target="../media/image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3.mp3"/><Relationship Id="rId1" Type="http://schemas.microsoft.com/office/2007/relationships/media" Target="../media/media43.mp3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689FA-6F42-C649-BB88-F7292A0813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HK" dirty="0"/>
              <a:t>Dolch List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DA50A2-F75F-CE4A-B751-069EAD9063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HK" sz="2600" dirty="0"/>
              <a:t>P.3 Term 2</a:t>
            </a:r>
          </a:p>
        </p:txBody>
      </p:sp>
    </p:spTree>
    <p:extLst>
      <p:ext uri="{BB962C8B-B14F-4D97-AF65-F5344CB8AC3E}">
        <p14:creationId xmlns:p14="http://schemas.microsoft.com/office/powerpoint/2010/main" val="643058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17922-9D95-E045-B5FF-0C5695663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birthday</a:t>
            </a:r>
            <a:endParaRPr lang="en-US" dirty="0"/>
          </a:p>
        </p:txBody>
      </p:sp>
      <p:pic>
        <p:nvPicPr>
          <p:cNvPr id="4" name="birthday">
            <a:hlinkClick r:id="" action="ppaction://media"/>
            <a:extLst>
              <a:ext uri="{FF2B5EF4-FFF2-40B4-BE49-F238E27FC236}">
                <a16:creationId xmlns:a16="http://schemas.microsoft.com/office/drawing/2014/main" id="{569B555F-00E7-4551-845D-BD94994C475A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8319" y="3185318"/>
            <a:ext cx="487362" cy="487363"/>
          </a:xfrm>
        </p:spPr>
      </p:pic>
    </p:spTree>
    <p:extLst>
      <p:ext uri="{BB962C8B-B14F-4D97-AF65-F5344CB8AC3E}">
        <p14:creationId xmlns:p14="http://schemas.microsoft.com/office/powerpoint/2010/main" val="148007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C136B-BD8B-EA4C-8FA1-4E90DCB7F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boat</a:t>
            </a:r>
            <a:endParaRPr lang="en-US" dirty="0"/>
          </a:p>
        </p:txBody>
      </p:sp>
      <p:pic>
        <p:nvPicPr>
          <p:cNvPr id="4" name="boat">
            <a:hlinkClick r:id="" action="ppaction://media"/>
            <a:extLst>
              <a:ext uri="{FF2B5EF4-FFF2-40B4-BE49-F238E27FC236}">
                <a16:creationId xmlns:a16="http://schemas.microsoft.com/office/drawing/2014/main" id="{404D2385-03D7-419C-9522-05994BEC2093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8319" y="3185318"/>
            <a:ext cx="487362" cy="487363"/>
          </a:xfrm>
        </p:spPr>
      </p:pic>
    </p:spTree>
    <p:extLst>
      <p:ext uri="{BB962C8B-B14F-4D97-AF65-F5344CB8AC3E}">
        <p14:creationId xmlns:p14="http://schemas.microsoft.com/office/powerpoint/2010/main" val="336852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6CADB-0BD6-0B42-B3F8-1ACF9A431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boy</a:t>
            </a:r>
            <a:endParaRPr lang="en-US" dirty="0"/>
          </a:p>
        </p:txBody>
      </p:sp>
      <p:pic>
        <p:nvPicPr>
          <p:cNvPr id="4" name="boy">
            <a:hlinkClick r:id="" action="ppaction://media"/>
            <a:extLst>
              <a:ext uri="{FF2B5EF4-FFF2-40B4-BE49-F238E27FC236}">
                <a16:creationId xmlns:a16="http://schemas.microsoft.com/office/drawing/2014/main" id="{5CFC18E9-2D32-4BBA-9076-3B05C8C61172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8319" y="3185318"/>
            <a:ext cx="487362" cy="487363"/>
          </a:xfrm>
        </p:spPr>
      </p:pic>
    </p:spTree>
    <p:extLst>
      <p:ext uri="{BB962C8B-B14F-4D97-AF65-F5344CB8AC3E}">
        <p14:creationId xmlns:p14="http://schemas.microsoft.com/office/powerpoint/2010/main" val="311367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3A8B4-C383-F542-9EFE-F02408755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bread</a:t>
            </a:r>
            <a:endParaRPr lang="en-US" dirty="0"/>
          </a:p>
        </p:txBody>
      </p:sp>
      <p:pic>
        <p:nvPicPr>
          <p:cNvPr id="4" name="bread">
            <a:hlinkClick r:id="" action="ppaction://media"/>
            <a:extLst>
              <a:ext uri="{FF2B5EF4-FFF2-40B4-BE49-F238E27FC236}">
                <a16:creationId xmlns:a16="http://schemas.microsoft.com/office/drawing/2014/main" id="{97E67AFE-90DB-4638-89A9-409C71F214FA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8319" y="3185318"/>
            <a:ext cx="487362" cy="487363"/>
          </a:xfrm>
        </p:spPr>
      </p:pic>
    </p:spTree>
    <p:extLst>
      <p:ext uri="{BB962C8B-B14F-4D97-AF65-F5344CB8AC3E}">
        <p14:creationId xmlns:p14="http://schemas.microsoft.com/office/powerpoint/2010/main" val="279469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6C855-EDA3-0946-996A-A3E48CF20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brother</a:t>
            </a:r>
            <a:endParaRPr lang="en-US" dirty="0"/>
          </a:p>
        </p:txBody>
      </p:sp>
      <p:pic>
        <p:nvPicPr>
          <p:cNvPr id="4" name="brother">
            <a:hlinkClick r:id="" action="ppaction://media"/>
            <a:extLst>
              <a:ext uri="{FF2B5EF4-FFF2-40B4-BE49-F238E27FC236}">
                <a16:creationId xmlns:a16="http://schemas.microsoft.com/office/drawing/2014/main" id="{D416779C-9217-4D06-A47B-107E86876B5D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8319" y="3185318"/>
            <a:ext cx="487362" cy="487363"/>
          </a:xfrm>
        </p:spPr>
      </p:pic>
    </p:spTree>
    <p:extLst>
      <p:ext uri="{BB962C8B-B14F-4D97-AF65-F5344CB8AC3E}">
        <p14:creationId xmlns:p14="http://schemas.microsoft.com/office/powerpoint/2010/main" val="373080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AAC4B-A328-F945-B873-BF05574AB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cake</a:t>
            </a:r>
            <a:endParaRPr lang="en-US" dirty="0"/>
          </a:p>
        </p:txBody>
      </p:sp>
      <p:pic>
        <p:nvPicPr>
          <p:cNvPr id="4" name="cake">
            <a:hlinkClick r:id="" action="ppaction://media"/>
            <a:extLst>
              <a:ext uri="{FF2B5EF4-FFF2-40B4-BE49-F238E27FC236}">
                <a16:creationId xmlns:a16="http://schemas.microsoft.com/office/drawing/2014/main" id="{53E38B8E-6179-4DC5-BC35-C25A40FBA03E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8319" y="3185318"/>
            <a:ext cx="487362" cy="487363"/>
          </a:xfrm>
        </p:spPr>
      </p:pic>
    </p:spTree>
    <p:extLst>
      <p:ext uri="{BB962C8B-B14F-4D97-AF65-F5344CB8AC3E}">
        <p14:creationId xmlns:p14="http://schemas.microsoft.com/office/powerpoint/2010/main" val="67910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BCB27-3635-0A4C-A6D7-EA89729DD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car</a:t>
            </a:r>
            <a:endParaRPr lang="en-US" dirty="0"/>
          </a:p>
        </p:txBody>
      </p:sp>
      <p:pic>
        <p:nvPicPr>
          <p:cNvPr id="4" name="car">
            <a:hlinkClick r:id="" action="ppaction://media"/>
            <a:extLst>
              <a:ext uri="{FF2B5EF4-FFF2-40B4-BE49-F238E27FC236}">
                <a16:creationId xmlns:a16="http://schemas.microsoft.com/office/drawing/2014/main" id="{DBFEDAF3-2CD6-4856-916C-1DEBC532F5B3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8319" y="3185318"/>
            <a:ext cx="487362" cy="487363"/>
          </a:xfrm>
        </p:spPr>
      </p:pic>
    </p:spTree>
    <p:extLst>
      <p:ext uri="{BB962C8B-B14F-4D97-AF65-F5344CB8AC3E}">
        <p14:creationId xmlns:p14="http://schemas.microsoft.com/office/powerpoint/2010/main" val="122277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F278C-A545-D748-BD80-C9995BE27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cat</a:t>
            </a:r>
            <a:endParaRPr lang="en-US" dirty="0"/>
          </a:p>
        </p:txBody>
      </p:sp>
      <p:pic>
        <p:nvPicPr>
          <p:cNvPr id="7" name="cat">
            <a:hlinkClick r:id="" action="ppaction://media"/>
            <a:extLst>
              <a:ext uri="{FF2B5EF4-FFF2-40B4-BE49-F238E27FC236}">
                <a16:creationId xmlns:a16="http://schemas.microsoft.com/office/drawing/2014/main" id="{6DAB4B45-D005-4D3E-9EE9-B9E49AE1E5F9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8319" y="3185318"/>
            <a:ext cx="487362" cy="487363"/>
          </a:xfrm>
        </p:spPr>
      </p:pic>
    </p:spTree>
    <p:extLst>
      <p:ext uri="{BB962C8B-B14F-4D97-AF65-F5344CB8AC3E}">
        <p14:creationId xmlns:p14="http://schemas.microsoft.com/office/powerpoint/2010/main" val="243758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F55E3-925B-B14B-9A0D-DA4BB792E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chair</a:t>
            </a:r>
            <a:endParaRPr lang="en-US" dirty="0"/>
          </a:p>
        </p:txBody>
      </p:sp>
      <p:pic>
        <p:nvPicPr>
          <p:cNvPr id="7" name="chair">
            <a:hlinkClick r:id="" action="ppaction://media"/>
            <a:extLst>
              <a:ext uri="{FF2B5EF4-FFF2-40B4-BE49-F238E27FC236}">
                <a16:creationId xmlns:a16="http://schemas.microsoft.com/office/drawing/2014/main" id="{611DBAD9-18EF-4D21-A7CF-0DED4F06E1C3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8319" y="3185318"/>
            <a:ext cx="487362" cy="487363"/>
          </a:xfrm>
        </p:spPr>
      </p:pic>
    </p:spTree>
    <p:extLst>
      <p:ext uri="{BB962C8B-B14F-4D97-AF65-F5344CB8AC3E}">
        <p14:creationId xmlns:p14="http://schemas.microsoft.com/office/powerpoint/2010/main" val="36785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CD816-2AFE-B343-A7B3-DCF7F2443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chicken</a:t>
            </a:r>
            <a:endParaRPr lang="en-US" dirty="0"/>
          </a:p>
        </p:txBody>
      </p:sp>
      <p:pic>
        <p:nvPicPr>
          <p:cNvPr id="7" name="chicken">
            <a:hlinkClick r:id="" action="ppaction://media"/>
            <a:extLst>
              <a:ext uri="{FF2B5EF4-FFF2-40B4-BE49-F238E27FC236}">
                <a16:creationId xmlns:a16="http://schemas.microsoft.com/office/drawing/2014/main" id="{26770361-C8FC-40FD-A6BB-C819341E6964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8319" y="3185318"/>
            <a:ext cx="487362" cy="487363"/>
          </a:xfrm>
        </p:spPr>
      </p:pic>
    </p:spTree>
    <p:extLst>
      <p:ext uri="{BB962C8B-B14F-4D97-AF65-F5344CB8AC3E}">
        <p14:creationId xmlns:p14="http://schemas.microsoft.com/office/powerpoint/2010/main" val="133273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2D7F4-E2EC-534F-B5A4-378CDE905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apple</a:t>
            </a:r>
            <a:endParaRPr lang="en-US" dirty="0"/>
          </a:p>
        </p:txBody>
      </p:sp>
      <p:pic>
        <p:nvPicPr>
          <p:cNvPr id="4" name="apple">
            <a:hlinkClick r:id="" action="ppaction://media"/>
            <a:extLst>
              <a:ext uri="{FF2B5EF4-FFF2-40B4-BE49-F238E27FC236}">
                <a16:creationId xmlns:a16="http://schemas.microsoft.com/office/drawing/2014/main" id="{F2A4D4E4-3F87-4D2B-9410-BA6A0016206D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8319" y="2798856"/>
            <a:ext cx="487362" cy="487363"/>
          </a:xfrm>
        </p:spPr>
      </p:pic>
    </p:spTree>
    <p:extLst>
      <p:ext uri="{BB962C8B-B14F-4D97-AF65-F5344CB8AC3E}">
        <p14:creationId xmlns:p14="http://schemas.microsoft.com/office/powerpoint/2010/main" val="116228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0C323-97B6-294F-AA82-AB5F21E0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coat</a:t>
            </a:r>
            <a:endParaRPr lang="en-US" dirty="0"/>
          </a:p>
        </p:txBody>
      </p:sp>
      <p:pic>
        <p:nvPicPr>
          <p:cNvPr id="4" name="coat">
            <a:hlinkClick r:id="" action="ppaction://media"/>
            <a:extLst>
              <a:ext uri="{FF2B5EF4-FFF2-40B4-BE49-F238E27FC236}">
                <a16:creationId xmlns:a16="http://schemas.microsoft.com/office/drawing/2014/main" id="{8C05421B-24AE-4CAF-B1D9-5B7D1A6FE059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8319" y="3185318"/>
            <a:ext cx="487362" cy="487363"/>
          </a:xfrm>
        </p:spPr>
      </p:pic>
    </p:spTree>
    <p:extLst>
      <p:ext uri="{BB962C8B-B14F-4D97-AF65-F5344CB8AC3E}">
        <p14:creationId xmlns:p14="http://schemas.microsoft.com/office/powerpoint/2010/main" val="380897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7D8A7-9F83-5642-B479-F1C649A57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corn</a:t>
            </a:r>
            <a:endParaRPr lang="en-US" dirty="0"/>
          </a:p>
        </p:txBody>
      </p:sp>
      <p:pic>
        <p:nvPicPr>
          <p:cNvPr id="4" name="corn">
            <a:hlinkClick r:id="" action="ppaction://media"/>
            <a:extLst>
              <a:ext uri="{FF2B5EF4-FFF2-40B4-BE49-F238E27FC236}">
                <a16:creationId xmlns:a16="http://schemas.microsoft.com/office/drawing/2014/main" id="{9F9C4586-6154-4E1A-AA0D-9DAD23155EE5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8319" y="3185318"/>
            <a:ext cx="487362" cy="487363"/>
          </a:xfrm>
        </p:spPr>
      </p:pic>
    </p:spTree>
    <p:extLst>
      <p:ext uri="{BB962C8B-B14F-4D97-AF65-F5344CB8AC3E}">
        <p14:creationId xmlns:p14="http://schemas.microsoft.com/office/powerpoint/2010/main" val="168549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69F29-1164-1E4F-A76D-A2B6F81D2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cow</a:t>
            </a:r>
            <a:endParaRPr lang="en-US" dirty="0"/>
          </a:p>
        </p:txBody>
      </p:sp>
      <p:pic>
        <p:nvPicPr>
          <p:cNvPr id="4" name="cow">
            <a:hlinkClick r:id="" action="ppaction://media"/>
            <a:extLst>
              <a:ext uri="{FF2B5EF4-FFF2-40B4-BE49-F238E27FC236}">
                <a16:creationId xmlns:a16="http://schemas.microsoft.com/office/drawing/2014/main" id="{81DEA8DF-CB86-4BAF-8DA3-6AF0119F0160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8319" y="3185318"/>
            <a:ext cx="487362" cy="487363"/>
          </a:xfrm>
        </p:spPr>
      </p:pic>
    </p:spTree>
    <p:extLst>
      <p:ext uri="{BB962C8B-B14F-4D97-AF65-F5344CB8AC3E}">
        <p14:creationId xmlns:p14="http://schemas.microsoft.com/office/powerpoint/2010/main" val="333495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DA441-A93B-6943-9DCB-FD042DCBC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day</a:t>
            </a:r>
            <a:endParaRPr lang="en-US" dirty="0"/>
          </a:p>
        </p:txBody>
      </p:sp>
      <p:pic>
        <p:nvPicPr>
          <p:cNvPr id="4" name="day">
            <a:hlinkClick r:id="" action="ppaction://media"/>
            <a:extLst>
              <a:ext uri="{FF2B5EF4-FFF2-40B4-BE49-F238E27FC236}">
                <a16:creationId xmlns:a16="http://schemas.microsoft.com/office/drawing/2014/main" id="{514F492A-2705-436D-9672-E151974C8D97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8319" y="3185318"/>
            <a:ext cx="487362" cy="487363"/>
          </a:xfrm>
        </p:spPr>
      </p:pic>
    </p:spTree>
    <p:extLst>
      <p:ext uri="{BB962C8B-B14F-4D97-AF65-F5344CB8AC3E}">
        <p14:creationId xmlns:p14="http://schemas.microsoft.com/office/powerpoint/2010/main" val="256789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A6714-CB36-AD48-B162-958B9C5B4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dog</a:t>
            </a:r>
            <a:endParaRPr lang="en-US" dirty="0"/>
          </a:p>
        </p:txBody>
      </p:sp>
      <p:pic>
        <p:nvPicPr>
          <p:cNvPr id="4" name="dog">
            <a:hlinkClick r:id="" action="ppaction://media"/>
            <a:extLst>
              <a:ext uri="{FF2B5EF4-FFF2-40B4-BE49-F238E27FC236}">
                <a16:creationId xmlns:a16="http://schemas.microsoft.com/office/drawing/2014/main" id="{24DB6E74-3C8A-4BEE-81E1-D378E0C3B27A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8319" y="3185318"/>
            <a:ext cx="487362" cy="487363"/>
          </a:xfrm>
        </p:spPr>
      </p:pic>
    </p:spTree>
    <p:extLst>
      <p:ext uri="{BB962C8B-B14F-4D97-AF65-F5344CB8AC3E}">
        <p14:creationId xmlns:p14="http://schemas.microsoft.com/office/powerpoint/2010/main" val="104098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D2B22-6B6E-4841-A560-E1D860974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doll</a:t>
            </a:r>
            <a:endParaRPr lang="en-US" dirty="0"/>
          </a:p>
        </p:txBody>
      </p:sp>
      <p:pic>
        <p:nvPicPr>
          <p:cNvPr id="4" name="doll">
            <a:hlinkClick r:id="" action="ppaction://media"/>
            <a:extLst>
              <a:ext uri="{FF2B5EF4-FFF2-40B4-BE49-F238E27FC236}">
                <a16:creationId xmlns:a16="http://schemas.microsoft.com/office/drawing/2014/main" id="{99533BBC-AE8A-4EFE-9499-915B497E6236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8319" y="3185318"/>
            <a:ext cx="487362" cy="487363"/>
          </a:xfrm>
        </p:spPr>
      </p:pic>
    </p:spTree>
    <p:extLst>
      <p:ext uri="{BB962C8B-B14F-4D97-AF65-F5344CB8AC3E}">
        <p14:creationId xmlns:p14="http://schemas.microsoft.com/office/powerpoint/2010/main" val="134038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CC26C-DCDE-C045-B45D-F605C61EF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door</a:t>
            </a:r>
            <a:endParaRPr lang="en-US" dirty="0"/>
          </a:p>
        </p:txBody>
      </p:sp>
      <p:pic>
        <p:nvPicPr>
          <p:cNvPr id="4" name="door">
            <a:hlinkClick r:id="" action="ppaction://media"/>
            <a:extLst>
              <a:ext uri="{FF2B5EF4-FFF2-40B4-BE49-F238E27FC236}">
                <a16:creationId xmlns:a16="http://schemas.microsoft.com/office/drawing/2014/main" id="{06B69B95-E3A8-41EA-8239-77EF93106795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8319" y="3185318"/>
            <a:ext cx="487362" cy="487363"/>
          </a:xfrm>
        </p:spPr>
      </p:pic>
    </p:spTree>
    <p:extLst>
      <p:ext uri="{BB962C8B-B14F-4D97-AF65-F5344CB8AC3E}">
        <p14:creationId xmlns:p14="http://schemas.microsoft.com/office/powerpoint/2010/main" val="165652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E36F1-CAFD-824E-B4D5-DBEFACD3E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duck</a:t>
            </a:r>
            <a:endParaRPr lang="en-US" dirty="0"/>
          </a:p>
        </p:txBody>
      </p:sp>
      <p:pic>
        <p:nvPicPr>
          <p:cNvPr id="4" name="duck">
            <a:hlinkClick r:id="" action="ppaction://media"/>
            <a:extLst>
              <a:ext uri="{FF2B5EF4-FFF2-40B4-BE49-F238E27FC236}">
                <a16:creationId xmlns:a16="http://schemas.microsoft.com/office/drawing/2014/main" id="{64584DEF-6669-433B-ABF1-36ACF4568015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8319" y="3185318"/>
            <a:ext cx="487362" cy="487363"/>
          </a:xfrm>
        </p:spPr>
      </p:pic>
    </p:spTree>
    <p:extLst>
      <p:ext uri="{BB962C8B-B14F-4D97-AF65-F5344CB8AC3E}">
        <p14:creationId xmlns:p14="http://schemas.microsoft.com/office/powerpoint/2010/main" val="233973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48A54-49CC-1143-A460-47CCE281A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father</a:t>
            </a:r>
            <a:endParaRPr lang="en-US" dirty="0"/>
          </a:p>
        </p:txBody>
      </p:sp>
      <p:pic>
        <p:nvPicPr>
          <p:cNvPr id="4" name="father">
            <a:hlinkClick r:id="" action="ppaction://media"/>
            <a:extLst>
              <a:ext uri="{FF2B5EF4-FFF2-40B4-BE49-F238E27FC236}">
                <a16:creationId xmlns:a16="http://schemas.microsoft.com/office/drawing/2014/main" id="{D1DCD505-C78D-40CE-842D-B5E612654D7A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8319" y="3185318"/>
            <a:ext cx="487362" cy="487363"/>
          </a:xfrm>
        </p:spPr>
      </p:pic>
    </p:spTree>
    <p:extLst>
      <p:ext uri="{BB962C8B-B14F-4D97-AF65-F5344CB8AC3E}">
        <p14:creationId xmlns:p14="http://schemas.microsoft.com/office/powerpoint/2010/main" val="343476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90E01-1176-0041-9FA5-CFB698308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feet</a:t>
            </a:r>
            <a:endParaRPr lang="en-US" dirty="0"/>
          </a:p>
        </p:txBody>
      </p:sp>
      <p:pic>
        <p:nvPicPr>
          <p:cNvPr id="4" name="feet">
            <a:hlinkClick r:id="" action="ppaction://media"/>
            <a:extLst>
              <a:ext uri="{FF2B5EF4-FFF2-40B4-BE49-F238E27FC236}">
                <a16:creationId xmlns:a16="http://schemas.microsoft.com/office/drawing/2014/main" id="{EC40BA90-836B-4E4A-B2F2-39471237652C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8319" y="3185318"/>
            <a:ext cx="487362" cy="487363"/>
          </a:xfrm>
        </p:spPr>
      </p:pic>
    </p:spTree>
    <p:extLst>
      <p:ext uri="{BB962C8B-B14F-4D97-AF65-F5344CB8AC3E}">
        <p14:creationId xmlns:p14="http://schemas.microsoft.com/office/powerpoint/2010/main" val="396605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8E76A-DCE2-0D44-AB71-408A77A30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HK" dirty="0"/>
              <a:t>baby</a:t>
            </a:r>
            <a:endParaRPr lang="en-US" dirty="0"/>
          </a:p>
        </p:txBody>
      </p:sp>
      <p:pic>
        <p:nvPicPr>
          <p:cNvPr id="4" name="baby">
            <a:hlinkClick r:id="" action="ppaction://media"/>
            <a:extLst>
              <a:ext uri="{FF2B5EF4-FFF2-40B4-BE49-F238E27FC236}">
                <a16:creationId xmlns:a16="http://schemas.microsoft.com/office/drawing/2014/main" id="{035C229B-03D3-4164-87F9-047A6FE75625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8319" y="3185318"/>
            <a:ext cx="487362" cy="487363"/>
          </a:xfrm>
        </p:spPr>
      </p:pic>
    </p:spTree>
    <p:extLst>
      <p:ext uri="{BB962C8B-B14F-4D97-AF65-F5344CB8AC3E}">
        <p14:creationId xmlns:p14="http://schemas.microsoft.com/office/powerpoint/2010/main" val="391447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81ED8-9983-8447-849B-8B50D5B87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fire</a:t>
            </a:r>
            <a:endParaRPr lang="en-US" dirty="0"/>
          </a:p>
        </p:txBody>
      </p:sp>
      <p:pic>
        <p:nvPicPr>
          <p:cNvPr id="4" name="fire">
            <a:hlinkClick r:id="" action="ppaction://media"/>
            <a:extLst>
              <a:ext uri="{FF2B5EF4-FFF2-40B4-BE49-F238E27FC236}">
                <a16:creationId xmlns:a16="http://schemas.microsoft.com/office/drawing/2014/main" id="{45F5B96D-6159-461E-81EE-08B8523A1BBE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8319" y="3185318"/>
            <a:ext cx="487362" cy="487363"/>
          </a:xfrm>
        </p:spPr>
      </p:pic>
    </p:spTree>
    <p:extLst>
      <p:ext uri="{BB962C8B-B14F-4D97-AF65-F5344CB8AC3E}">
        <p14:creationId xmlns:p14="http://schemas.microsoft.com/office/powerpoint/2010/main" val="401011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71A0C-E817-D74B-B32B-1D59FE661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fish</a:t>
            </a:r>
            <a:endParaRPr lang="en-US" dirty="0"/>
          </a:p>
        </p:txBody>
      </p:sp>
      <p:pic>
        <p:nvPicPr>
          <p:cNvPr id="4" name="fish">
            <a:hlinkClick r:id="" action="ppaction://media"/>
            <a:extLst>
              <a:ext uri="{FF2B5EF4-FFF2-40B4-BE49-F238E27FC236}">
                <a16:creationId xmlns:a16="http://schemas.microsoft.com/office/drawing/2014/main" id="{1003112F-877D-4254-98B0-030C5B1A08D7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8319" y="3185318"/>
            <a:ext cx="487362" cy="487363"/>
          </a:xfrm>
        </p:spPr>
      </p:pic>
    </p:spTree>
    <p:extLst>
      <p:ext uri="{BB962C8B-B14F-4D97-AF65-F5344CB8AC3E}">
        <p14:creationId xmlns:p14="http://schemas.microsoft.com/office/powerpoint/2010/main" val="107488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CC66D-DEB4-3847-8255-E910C558B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floor</a:t>
            </a:r>
            <a:endParaRPr lang="en-US" dirty="0"/>
          </a:p>
        </p:txBody>
      </p:sp>
      <p:pic>
        <p:nvPicPr>
          <p:cNvPr id="4" name="floor">
            <a:hlinkClick r:id="" action="ppaction://media"/>
            <a:extLst>
              <a:ext uri="{FF2B5EF4-FFF2-40B4-BE49-F238E27FC236}">
                <a16:creationId xmlns:a16="http://schemas.microsoft.com/office/drawing/2014/main" id="{D075A3BB-EC45-48A5-9507-34D9A6B5598F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8319" y="3185318"/>
            <a:ext cx="487362" cy="487363"/>
          </a:xfrm>
        </p:spPr>
      </p:pic>
    </p:spTree>
    <p:extLst>
      <p:ext uri="{BB962C8B-B14F-4D97-AF65-F5344CB8AC3E}">
        <p14:creationId xmlns:p14="http://schemas.microsoft.com/office/powerpoint/2010/main" val="382525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757A3-1E4B-6A42-8275-7E4CE942E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flower</a:t>
            </a:r>
            <a:endParaRPr lang="en-US" dirty="0"/>
          </a:p>
        </p:txBody>
      </p:sp>
      <p:pic>
        <p:nvPicPr>
          <p:cNvPr id="4" name="flower">
            <a:hlinkClick r:id="" action="ppaction://media"/>
            <a:extLst>
              <a:ext uri="{FF2B5EF4-FFF2-40B4-BE49-F238E27FC236}">
                <a16:creationId xmlns:a16="http://schemas.microsoft.com/office/drawing/2014/main" id="{D29F7017-B0C1-4EB8-9E7B-8C488D69AA7B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8319" y="3185318"/>
            <a:ext cx="487362" cy="487363"/>
          </a:xfrm>
        </p:spPr>
      </p:pic>
    </p:spTree>
    <p:extLst>
      <p:ext uri="{BB962C8B-B14F-4D97-AF65-F5344CB8AC3E}">
        <p14:creationId xmlns:p14="http://schemas.microsoft.com/office/powerpoint/2010/main" val="289593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2C3D8-344A-5F4E-8919-776614693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GB" dirty="0"/>
              <a:t>game</a:t>
            </a:r>
            <a:endParaRPr lang="en-US" dirty="0"/>
          </a:p>
        </p:txBody>
      </p:sp>
      <p:pic>
        <p:nvPicPr>
          <p:cNvPr id="4" name="game">
            <a:hlinkClick r:id="" action="ppaction://media"/>
            <a:extLst>
              <a:ext uri="{FF2B5EF4-FFF2-40B4-BE49-F238E27FC236}">
                <a16:creationId xmlns:a16="http://schemas.microsoft.com/office/drawing/2014/main" id="{5673CAF6-B73F-4785-8918-017E9211E731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8319" y="3185318"/>
            <a:ext cx="487362" cy="487363"/>
          </a:xfrm>
        </p:spPr>
      </p:pic>
    </p:spTree>
    <p:extLst>
      <p:ext uri="{BB962C8B-B14F-4D97-AF65-F5344CB8AC3E}">
        <p14:creationId xmlns:p14="http://schemas.microsoft.com/office/powerpoint/2010/main" val="177969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07535-2058-CD41-8066-92E4D00E0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garden</a:t>
            </a:r>
            <a:endParaRPr lang="en-US" dirty="0"/>
          </a:p>
        </p:txBody>
      </p:sp>
      <p:pic>
        <p:nvPicPr>
          <p:cNvPr id="4" name="garden">
            <a:hlinkClick r:id="" action="ppaction://media"/>
            <a:extLst>
              <a:ext uri="{FF2B5EF4-FFF2-40B4-BE49-F238E27FC236}">
                <a16:creationId xmlns:a16="http://schemas.microsoft.com/office/drawing/2014/main" id="{28CA112B-0A08-4F44-893B-D00750616F1C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8319" y="3185318"/>
            <a:ext cx="487362" cy="487363"/>
          </a:xfrm>
        </p:spPr>
      </p:pic>
    </p:spTree>
    <p:extLst>
      <p:ext uri="{BB962C8B-B14F-4D97-AF65-F5344CB8AC3E}">
        <p14:creationId xmlns:p14="http://schemas.microsoft.com/office/powerpoint/2010/main" val="296872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A2E69-EF3E-0541-B986-0918B7D8A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girl</a:t>
            </a:r>
            <a:endParaRPr lang="en-US" dirty="0"/>
          </a:p>
        </p:txBody>
      </p:sp>
      <p:pic>
        <p:nvPicPr>
          <p:cNvPr id="4" name="girl">
            <a:hlinkClick r:id="" action="ppaction://media"/>
            <a:extLst>
              <a:ext uri="{FF2B5EF4-FFF2-40B4-BE49-F238E27FC236}">
                <a16:creationId xmlns:a16="http://schemas.microsoft.com/office/drawing/2014/main" id="{349B59CD-8E6D-4647-9518-48DE8AD6037E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8319" y="3185318"/>
            <a:ext cx="487362" cy="487363"/>
          </a:xfrm>
        </p:spPr>
      </p:pic>
    </p:spTree>
    <p:extLst>
      <p:ext uri="{BB962C8B-B14F-4D97-AF65-F5344CB8AC3E}">
        <p14:creationId xmlns:p14="http://schemas.microsoft.com/office/powerpoint/2010/main" val="286916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F78C9-735C-DE4C-84F7-1E459E5AB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goodbye</a:t>
            </a:r>
            <a:endParaRPr lang="en-US" dirty="0"/>
          </a:p>
        </p:txBody>
      </p:sp>
      <p:pic>
        <p:nvPicPr>
          <p:cNvPr id="4" name="goodbye">
            <a:hlinkClick r:id="" action="ppaction://media"/>
            <a:extLst>
              <a:ext uri="{FF2B5EF4-FFF2-40B4-BE49-F238E27FC236}">
                <a16:creationId xmlns:a16="http://schemas.microsoft.com/office/drawing/2014/main" id="{577C5308-38DE-4D9E-9BF9-BAE6CE291F76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8319" y="3185318"/>
            <a:ext cx="487362" cy="487363"/>
          </a:xfrm>
        </p:spPr>
      </p:pic>
    </p:spTree>
    <p:extLst>
      <p:ext uri="{BB962C8B-B14F-4D97-AF65-F5344CB8AC3E}">
        <p14:creationId xmlns:p14="http://schemas.microsoft.com/office/powerpoint/2010/main" val="103678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1C113-8B9D-CC49-974E-3D59A9030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grass</a:t>
            </a:r>
            <a:endParaRPr lang="en-US" dirty="0"/>
          </a:p>
        </p:txBody>
      </p:sp>
      <p:pic>
        <p:nvPicPr>
          <p:cNvPr id="4" name="grass">
            <a:hlinkClick r:id="" action="ppaction://media"/>
            <a:extLst>
              <a:ext uri="{FF2B5EF4-FFF2-40B4-BE49-F238E27FC236}">
                <a16:creationId xmlns:a16="http://schemas.microsoft.com/office/drawing/2014/main" id="{9D48436E-2033-41B6-BB3B-EE99391C2840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8319" y="3185318"/>
            <a:ext cx="487362" cy="487363"/>
          </a:xfrm>
        </p:spPr>
      </p:pic>
    </p:spTree>
    <p:extLst>
      <p:ext uri="{BB962C8B-B14F-4D97-AF65-F5344CB8AC3E}">
        <p14:creationId xmlns:p14="http://schemas.microsoft.com/office/powerpoint/2010/main" val="234333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EEF80-6361-6947-9113-D98DCBE75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egg</a:t>
            </a:r>
            <a:endParaRPr lang="en-US" dirty="0"/>
          </a:p>
        </p:txBody>
      </p:sp>
      <p:pic>
        <p:nvPicPr>
          <p:cNvPr id="4" name="egg">
            <a:hlinkClick r:id="" action="ppaction://media"/>
            <a:extLst>
              <a:ext uri="{FF2B5EF4-FFF2-40B4-BE49-F238E27FC236}">
                <a16:creationId xmlns:a16="http://schemas.microsoft.com/office/drawing/2014/main" id="{7C5A223E-273D-4680-8611-3013CBB0C072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8319" y="3185318"/>
            <a:ext cx="487362" cy="487363"/>
          </a:xfrm>
        </p:spPr>
      </p:pic>
    </p:spTree>
    <p:extLst>
      <p:ext uri="{BB962C8B-B14F-4D97-AF65-F5344CB8AC3E}">
        <p14:creationId xmlns:p14="http://schemas.microsoft.com/office/powerpoint/2010/main" val="404594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B3EFB-6491-1C4D-A129-5B1CA3BB6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back</a:t>
            </a:r>
            <a:endParaRPr lang="en-US" dirty="0"/>
          </a:p>
        </p:txBody>
      </p:sp>
      <p:pic>
        <p:nvPicPr>
          <p:cNvPr id="4" name="back">
            <a:hlinkClick r:id="" action="ppaction://media"/>
            <a:extLst>
              <a:ext uri="{FF2B5EF4-FFF2-40B4-BE49-F238E27FC236}">
                <a16:creationId xmlns:a16="http://schemas.microsoft.com/office/drawing/2014/main" id="{169A65B7-1CD3-41F1-8764-CDB0DCFF8268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8319" y="3185318"/>
            <a:ext cx="487362" cy="487363"/>
          </a:xfrm>
        </p:spPr>
      </p:pic>
    </p:spTree>
    <p:extLst>
      <p:ext uri="{BB962C8B-B14F-4D97-AF65-F5344CB8AC3E}">
        <p14:creationId xmlns:p14="http://schemas.microsoft.com/office/powerpoint/2010/main" val="70405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C2C06-FAC2-F74E-B74C-DCAC6C844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eye</a:t>
            </a:r>
            <a:endParaRPr lang="en-US" dirty="0"/>
          </a:p>
        </p:txBody>
      </p:sp>
      <p:pic>
        <p:nvPicPr>
          <p:cNvPr id="4" name="eye">
            <a:hlinkClick r:id="" action="ppaction://media"/>
            <a:extLst>
              <a:ext uri="{FF2B5EF4-FFF2-40B4-BE49-F238E27FC236}">
                <a16:creationId xmlns:a16="http://schemas.microsoft.com/office/drawing/2014/main" id="{B0EDAEE8-D2C8-46C7-94F2-0F84E009F351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8319" y="3185318"/>
            <a:ext cx="487362" cy="487363"/>
          </a:xfrm>
        </p:spPr>
      </p:pic>
    </p:spTree>
    <p:extLst>
      <p:ext uri="{BB962C8B-B14F-4D97-AF65-F5344CB8AC3E}">
        <p14:creationId xmlns:p14="http://schemas.microsoft.com/office/powerpoint/2010/main" val="301202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78B15-2070-B44F-8504-ED6A403EC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farm</a:t>
            </a:r>
            <a:endParaRPr lang="en-US" dirty="0"/>
          </a:p>
        </p:txBody>
      </p:sp>
      <p:pic>
        <p:nvPicPr>
          <p:cNvPr id="4" name="farm">
            <a:hlinkClick r:id="" action="ppaction://media"/>
            <a:extLst>
              <a:ext uri="{FF2B5EF4-FFF2-40B4-BE49-F238E27FC236}">
                <a16:creationId xmlns:a16="http://schemas.microsoft.com/office/drawing/2014/main" id="{E1CE6748-EEE2-40B6-BAC6-E6EF91A436A3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8319" y="3185318"/>
            <a:ext cx="487362" cy="487363"/>
          </a:xfrm>
        </p:spPr>
      </p:pic>
    </p:spTree>
    <p:extLst>
      <p:ext uri="{BB962C8B-B14F-4D97-AF65-F5344CB8AC3E}">
        <p14:creationId xmlns:p14="http://schemas.microsoft.com/office/powerpoint/2010/main" val="339546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2F6DE-FB2C-1146-9464-F099DD70A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farmer</a:t>
            </a:r>
            <a:endParaRPr lang="en-US" dirty="0"/>
          </a:p>
        </p:txBody>
      </p:sp>
      <p:pic>
        <p:nvPicPr>
          <p:cNvPr id="4" name="farmer">
            <a:hlinkClick r:id="" action="ppaction://media"/>
            <a:extLst>
              <a:ext uri="{FF2B5EF4-FFF2-40B4-BE49-F238E27FC236}">
                <a16:creationId xmlns:a16="http://schemas.microsoft.com/office/drawing/2014/main" id="{3BEFBAC8-5E87-4109-A915-60E2F10CE4E8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8319" y="3185318"/>
            <a:ext cx="487362" cy="487363"/>
          </a:xfrm>
        </p:spPr>
      </p:pic>
    </p:spTree>
    <p:extLst>
      <p:ext uri="{BB962C8B-B14F-4D97-AF65-F5344CB8AC3E}">
        <p14:creationId xmlns:p14="http://schemas.microsoft.com/office/powerpoint/2010/main" val="305597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1AF39-BF65-B642-BC19-2F4BF30DD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children</a:t>
            </a:r>
            <a:endParaRPr lang="en-US" dirty="0"/>
          </a:p>
        </p:txBody>
      </p:sp>
      <p:pic>
        <p:nvPicPr>
          <p:cNvPr id="4" name="children">
            <a:hlinkClick r:id="" action="ppaction://media"/>
            <a:extLst>
              <a:ext uri="{FF2B5EF4-FFF2-40B4-BE49-F238E27FC236}">
                <a16:creationId xmlns:a16="http://schemas.microsoft.com/office/drawing/2014/main" id="{68F12A84-5643-467E-8CEC-63BBC6BFB1A0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8319" y="3185318"/>
            <a:ext cx="487362" cy="487363"/>
          </a:xfrm>
        </p:spPr>
      </p:pic>
    </p:spTree>
    <p:extLst>
      <p:ext uri="{BB962C8B-B14F-4D97-AF65-F5344CB8AC3E}">
        <p14:creationId xmlns:p14="http://schemas.microsoft.com/office/powerpoint/2010/main" val="209306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B4CE4-005A-5D43-9A10-0DD197DE2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Christmas</a:t>
            </a:r>
            <a:endParaRPr lang="en-US" dirty="0"/>
          </a:p>
        </p:txBody>
      </p:sp>
      <p:pic>
        <p:nvPicPr>
          <p:cNvPr id="4" name="christmas">
            <a:hlinkClick r:id="" action="ppaction://media"/>
            <a:extLst>
              <a:ext uri="{FF2B5EF4-FFF2-40B4-BE49-F238E27FC236}">
                <a16:creationId xmlns:a16="http://schemas.microsoft.com/office/drawing/2014/main" id="{3BC49E41-1BE0-414C-A12A-DD79C32213EA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8319" y="3185318"/>
            <a:ext cx="487362" cy="487363"/>
          </a:xfrm>
        </p:spPr>
      </p:pic>
    </p:spTree>
    <p:extLst>
      <p:ext uri="{BB962C8B-B14F-4D97-AF65-F5344CB8AC3E}">
        <p14:creationId xmlns:p14="http://schemas.microsoft.com/office/powerpoint/2010/main" val="212371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616BA-10F0-084B-9609-B24D54BBE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ball</a:t>
            </a:r>
            <a:endParaRPr lang="en-US" dirty="0"/>
          </a:p>
        </p:txBody>
      </p:sp>
      <p:pic>
        <p:nvPicPr>
          <p:cNvPr id="4" name="ball">
            <a:hlinkClick r:id="" action="ppaction://media"/>
            <a:extLst>
              <a:ext uri="{FF2B5EF4-FFF2-40B4-BE49-F238E27FC236}">
                <a16:creationId xmlns:a16="http://schemas.microsoft.com/office/drawing/2014/main" id="{AE847F8E-BABA-45B0-8E30-8253E3657133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8319" y="3185318"/>
            <a:ext cx="487362" cy="487363"/>
          </a:xfrm>
        </p:spPr>
      </p:pic>
    </p:spTree>
    <p:extLst>
      <p:ext uri="{BB962C8B-B14F-4D97-AF65-F5344CB8AC3E}">
        <p14:creationId xmlns:p14="http://schemas.microsoft.com/office/powerpoint/2010/main" val="395690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D3CCA-8085-FA45-9261-9F5239BE1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bear</a:t>
            </a:r>
            <a:endParaRPr lang="en-US" dirty="0"/>
          </a:p>
        </p:txBody>
      </p:sp>
      <p:pic>
        <p:nvPicPr>
          <p:cNvPr id="4" name="bear">
            <a:hlinkClick r:id="" action="ppaction://media"/>
            <a:extLst>
              <a:ext uri="{FF2B5EF4-FFF2-40B4-BE49-F238E27FC236}">
                <a16:creationId xmlns:a16="http://schemas.microsoft.com/office/drawing/2014/main" id="{2EBD82E2-98B9-4C81-9FD6-FFAA7A3F86EF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8319" y="3185318"/>
            <a:ext cx="487362" cy="487363"/>
          </a:xfrm>
        </p:spPr>
      </p:pic>
    </p:spTree>
    <p:extLst>
      <p:ext uri="{BB962C8B-B14F-4D97-AF65-F5344CB8AC3E}">
        <p14:creationId xmlns:p14="http://schemas.microsoft.com/office/powerpoint/2010/main" val="249935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8EEEF-A404-AE4D-8D9D-F5D857836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bed</a:t>
            </a:r>
            <a:endParaRPr lang="en-US" dirty="0"/>
          </a:p>
        </p:txBody>
      </p:sp>
      <p:pic>
        <p:nvPicPr>
          <p:cNvPr id="4" name="bed">
            <a:hlinkClick r:id="" action="ppaction://media"/>
            <a:extLst>
              <a:ext uri="{FF2B5EF4-FFF2-40B4-BE49-F238E27FC236}">
                <a16:creationId xmlns:a16="http://schemas.microsoft.com/office/drawing/2014/main" id="{D8BEBA73-CFF7-49BF-B892-297CBB6063BC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8319" y="3185318"/>
            <a:ext cx="487362" cy="487363"/>
          </a:xfrm>
        </p:spPr>
      </p:pic>
    </p:spTree>
    <p:extLst>
      <p:ext uri="{BB962C8B-B14F-4D97-AF65-F5344CB8AC3E}">
        <p14:creationId xmlns:p14="http://schemas.microsoft.com/office/powerpoint/2010/main" val="129342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C1034-3C8D-0B47-9ED6-4ACA94A50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bell</a:t>
            </a:r>
            <a:endParaRPr lang="en-US" dirty="0"/>
          </a:p>
        </p:txBody>
      </p:sp>
      <p:pic>
        <p:nvPicPr>
          <p:cNvPr id="4" name="bell">
            <a:hlinkClick r:id="" action="ppaction://media"/>
            <a:extLst>
              <a:ext uri="{FF2B5EF4-FFF2-40B4-BE49-F238E27FC236}">
                <a16:creationId xmlns:a16="http://schemas.microsoft.com/office/drawing/2014/main" id="{45EF3948-76C8-465C-A033-F38FECD46198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8319" y="3185318"/>
            <a:ext cx="487362" cy="487363"/>
          </a:xfrm>
        </p:spPr>
      </p:pic>
    </p:spTree>
    <p:extLst>
      <p:ext uri="{BB962C8B-B14F-4D97-AF65-F5344CB8AC3E}">
        <p14:creationId xmlns:p14="http://schemas.microsoft.com/office/powerpoint/2010/main" val="23162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A6314-E34E-DB46-B542-844DD08E7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bird</a:t>
            </a:r>
            <a:endParaRPr lang="en-US" dirty="0"/>
          </a:p>
        </p:txBody>
      </p:sp>
      <p:pic>
        <p:nvPicPr>
          <p:cNvPr id="4" name="bird">
            <a:hlinkClick r:id="" action="ppaction://media"/>
            <a:extLst>
              <a:ext uri="{FF2B5EF4-FFF2-40B4-BE49-F238E27FC236}">
                <a16:creationId xmlns:a16="http://schemas.microsoft.com/office/drawing/2014/main" id="{AA403EDE-364D-4385-AC6A-20BC8B85AFFD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8319" y="3185318"/>
            <a:ext cx="487362" cy="487363"/>
          </a:xfrm>
        </p:spPr>
      </p:pic>
    </p:spTree>
    <p:extLst>
      <p:ext uri="{BB962C8B-B14F-4D97-AF65-F5344CB8AC3E}">
        <p14:creationId xmlns:p14="http://schemas.microsoft.com/office/powerpoint/2010/main" val="220928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50</Words>
  <Application>Microsoft Office PowerPoint</Application>
  <PresentationFormat>On-screen Show (4:3)</PresentationFormat>
  <Paragraphs>45</Paragraphs>
  <Slides>44</Slides>
  <Notes>0</Notes>
  <HiddenSlides>0</HiddenSlides>
  <MMClips>43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Arial</vt:lpstr>
      <vt:lpstr>Garamond</vt:lpstr>
      <vt:lpstr>Organic</vt:lpstr>
      <vt:lpstr>Dolch List</vt:lpstr>
      <vt:lpstr>apple</vt:lpstr>
      <vt:lpstr>baby</vt:lpstr>
      <vt:lpstr>back</vt:lpstr>
      <vt:lpstr>ball</vt:lpstr>
      <vt:lpstr>bear</vt:lpstr>
      <vt:lpstr>bed</vt:lpstr>
      <vt:lpstr>bell</vt:lpstr>
      <vt:lpstr>bird</vt:lpstr>
      <vt:lpstr>birthday</vt:lpstr>
      <vt:lpstr>boat</vt:lpstr>
      <vt:lpstr>boy</vt:lpstr>
      <vt:lpstr>bread</vt:lpstr>
      <vt:lpstr>brother</vt:lpstr>
      <vt:lpstr>cake</vt:lpstr>
      <vt:lpstr>car</vt:lpstr>
      <vt:lpstr>cat</vt:lpstr>
      <vt:lpstr>chair</vt:lpstr>
      <vt:lpstr>chicken</vt:lpstr>
      <vt:lpstr>coat</vt:lpstr>
      <vt:lpstr>corn</vt:lpstr>
      <vt:lpstr>cow</vt:lpstr>
      <vt:lpstr>day</vt:lpstr>
      <vt:lpstr>dog</vt:lpstr>
      <vt:lpstr>doll</vt:lpstr>
      <vt:lpstr>door</vt:lpstr>
      <vt:lpstr>duck</vt:lpstr>
      <vt:lpstr>father</vt:lpstr>
      <vt:lpstr>feet</vt:lpstr>
      <vt:lpstr>fire</vt:lpstr>
      <vt:lpstr>fish</vt:lpstr>
      <vt:lpstr>floor</vt:lpstr>
      <vt:lpstr>flower</vt:lpstr>
      <vt:lpstr>game</vt:lpstr>
      <vt:lpstr>garden</vt:lpstr>
      <vt:lpstr>girl</vt:lpstr>
      <vt:lpstr>goodbye</vt:lpstr>
      <vt:lpstr>grass</vt:lpstr>
      <vt:lpstr>egg</vt:lpstr>
      <vt:lpstr>eye</vt:lpstr>
      <vt:lpstr>farm</vt:lpstr>
      <vt:lpstr>farmer</vt:lpstr>
      <vt:lpstr>children</vt:lpstr>
      <vt:lpstr>Christmas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Chris Eagers</cp:lastModifiedBy>
  <cp:revision>5</cp:revision>
  <dcterms:modified xsi:type="dcterms:W3CDTF">2018-02-28T07:34:59Z</dcterms:modified>
</cp:coreProperties>
</file>